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
  </p:notesMasterIdLst>
  <p:sldIdLst>
    <p:sldId id="256" r:id="rId2"/>
    <p:sldId id="257" r:id="rId3"/>
  </p:sldIdLst>
  <p:sldSz cx="42803763" cy="30240288"/>
  <p:notesSz cx="6858000" cy="9144000"/>
  <p:defaultTextStyle>
    <a:defPPr>
      <a:defRPr lang="en-US"/>
    </a:defPPr>
    <a:lvl1pPr marL="0" algn="l" defTabSz="3506084" rtl="0" eaLnBrk="1" latinLnBrk="0" hangingPunct="1">
      <a:defRPr sz="6902" kern="1200">
        <a:solidFill>
          <a:schemeClr val="tx1"/>
        </a:solidFill>
        <a:latin typeface="+mn-lt"/>
        <a:ea typeface="+mn-ea"/>
        <a:cs typeface="+mn-cs"/>
      </a:defRPr>
    </a:lvl1pPr>
    <a:lvl2pPr marL="1753042" algn="l" defTabSz="3506084" rtl="0" eaLnBrk="1" latinLnBrk="0" hangingPunct="1">
      <a:defRPr sz="6902" kern="1200">
        <a:solidFill>
          <a:schemeClr val="tx1"/>
        </a:solidFill>
        <a:latin typeface="+mn-lt"/>
        <a:ea typeface="+mn-ea"/>
        <a:cs typeface="+mn-cs"/>
      </a:defRPr>
    </a:lvl2pPr>
    <a:lvl3pPr marL="3506084" algn="l" defTabSz="3506084" rtl="0" eaLnBrk="1" latinLnBrk="0" hangingPunct="1">
      <a:defRPr sz="6902" kern="1200">
        <a:solidFill>
          <a:schemeClr val="tx1"/>
        </a:solidFill>
        <a:latin typeface="+mn-lt"/>
        <a:ea typeface="+mn-ea"/>
        <a:cs typeface="+mn-cs"/>
      </a:defRPr>
    </a:lvl3pPr>
    <a:lvl4pPr marL="5259126" algn="l" defTabSz="3506084" rtl="0" eaLnBrk="1" latinLnBrk="0" hangingPunct="1">
      <a:defRPr sz="6902" kern="1200">
        <a:solidFill>
          <a:schemeClr val="tx1"/>
        </a:solidFill>
        <a:latin typeface="+mn-lt"/>
        <a:ea typeface="+mn-ea"/>
        <a:cs typeface="+mn-cs"/>
      </a:defRPr>
    </a:lvl4pPr>
    <a:lvl5pPr marL="7012168" algn="l" defTabSz="3506084" rtl="0" eaLnBrk="1" latinLnBrk="0" hangingPunct="1">
      <a:defRPr sz="6902" kern="1200">
        <a:solidFill>
          <a:schemeClr val="tx1"/>
        </a:solidFill>
        <a:latin typeface="+mn-lt"/>
        <a:ea typeface="+mn-ea"/>
        <a:cs typeface="+mn-cs"/>
      </a:defRPr>
    </a:lvl5pPr>
    <a:lvl6pPr marL="8765210" algn="l" defTabSz="3506084" rtl="0" eaLnBrk="1" latinLnBrk="0" hangingPunct="1">
      <a:defRPr sz="6902" kern="1200">
        <a:solidFill>
          <a:schemeClr val="tx1"/>
        </a:solidFill>
        <a:latin typeface="+mn-lt"/>
        <a:ea typeface="+mn-ea"/>
        <a:cs typeface="+mn-cs"/>
      </a:defRPr>
    </a:lvl6pPr>
    <a:lvl7pPr marL="10518252" algn="l" defTabSz="3506084" rtl="0" eaLnBrk="1" latinLnBrk="0" hangingPunct="1">
      <a:defRPr sz="6902" kern="1200">
        <a:solidFill>
          <a:schemeClr val="tx1"/>
        </a:solidFill>
        <a:latin typeface="+mn-lt"/>
        <a:ea typeface="+mn-ea"/>
        <a:cs typeface="+mn-cs"/>
      </a:defRPr>
    </a:lvl7pPr>
    <a:lvl8pPr marL="12271294" algn="l" defTabSz="3506084" rtl="0" eaLnBrk="1" latinLnBrk="0" hangingPunct="1">
      <a:defRPr sz="6902" kern="1200">
        <a:solidFill>
          <a:schemeClr val="tx1"/>
        </a:solidFill>
        <a:latin typeface="+mn-lt"/>
        <a:ea typeface="+mn-ea"/>
        <a:cs typeface="+mn-cs"/>
      </a:defRPr>
    </a:lvl8pPr>
    <a:lvl9pPr marL="14024336" algn="l" defTabSz="3506084" rtl="0" eaLnBrk="1" latinLnBrk="0" hangingPunct="1">
      <a:defRPr sz="6902" kern="1200">
        <a:solidFill>
          <a:schemeClr val="tx1"/>
        </a:solidFill>
        <a:latin typeface="+mn-lt"/>
        <a:ea typeface="+mn-ea"/>
        <a:cs typeface="+mn-cs"/>
      </a:defRPr>
    </a:lvl9pPr>
  </p:defaultTextStyle>
  <p:extLst>
    <p:ext uri="{EFAFB233-063F-42B5-8137-9DF3F51BA10A}">
      <p15:sldGuideLst xmlns:p15="http://schemas.microsoft.com/office/powerpoint/2012/main">
        <p15:guide id="2" pos="13482" userDrawn="1">
          <p15:clr>
            <a:srgbClr val="A4A3A4"/>
          </p15:clr>
        </p15:guide>
        <p15:guide id="4" pos="1096" userDrawn="1">
          <p15:clr>
            <a:srgbClr val="A4A3A4"/>
          </p15:clr>
        </p15:guide>
        <p15:guide id="5" orient="horz" pos="5301" userDrawn="1">
          <p15:clr>
            <a:srgbClr val="A4A3A4"/>
          </p15:clr>
        </p15:guide>
        <p15:guide id="6" pos="25794" userDrawn="1">
          <p15:clr>
            <a:srgbClr val="A4A3A4"/>
          </p15:clr>
        </p15:guide>
        <p15:guide id="9" orient="horz" pos="1269" userDrawn="1">
          <p15:clr>
            <a:srgbClr val="A4A3A4"/>
          </p15:clr>
        </p15:guide>
        <p15:guide id="10" orient="horz" pos="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797979"/>
    <a:srgbClr val="AAAAAA"/>
    <a:srgbClr val="EBEAEA"/>
    <a:srgbClr val="777776"/>
    <a:srgbClr val="FFCC05"/>
    <a:srgbClr val="CBCCCB"/>
    <a:srgbClr val="D1D3D4"/>
    <a:srgbClr val="BFBFBF"/>
    <a:srgbClr val="00B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p:restoredTop sz="94643"/>
  </p:normalViewPr>
  <p:slideViewPr>
    <p:cSldViewPr snapToGrid="0" snapToObjects="1" showGuides="1">
      <p:cViewPr varScale="1">
        <p:scale>
          <a:sx n="28" d="100"/>
          <a:sy n="28" d="100"/>
        </p:scale>
        <p:origin x="1024" y="272"/>
      </p:cViewPr>
      <p:guideLst>
        <p:guide pos="13482"/>
        <p:guide pos="1096"/>
        <p:guide orient="horz" pos="5301"/>
        <p:guide pos="25794"/>
        <p:guide orient="horz" pos="1269"/>
        <p:guide orient="horz" pos="7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aseline="0" dirty="0">
                <a:solidFill>
                  <a:srgbClr val="00AEEF"/>
                </a:solidFill>
              </a:rPr>
              <a:t>Chart Title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9-9B4E-A4A9-8F06E8670C49}"/>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9-9B4E-A4A9-8F06E8670C49}"/>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9-9B4E-A4A9-8F06E8670C49}"/>
            </c:ext>
          </c:extLst>
        </c:ser>
        <c:dLbls>
          <c:showLegendKey val="0"/>
          <c:showVal val="0"/>
          <c:showCatName val="0"/>
          <c:showSerName val="0"/>
          <c:showPercent val="0"/>
          <c:showBubbleSize val="0"/>
        </c:dLbls>
        <c:gapWidth val="182"/>
        <c:axId val="1502619599"/>
        <c:axId val="1502807119"/>
      </c:barChart>
      <c:catAx>
        <c:axId val="150261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807119"/>
        <c:crosses val="autoZero"/>
        <c:auto val="1"/>
        <c:lblAlgn val="ctr"/>
        <c:lblOffset val="100"/>
        <c:noMultiLvlLbl val="0"/>
      </c:catAx>
      <c:valAx>
        <c:axId val="1502807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61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aseline="0" dirty="0">
                <a:solidFill>
                  <a:srgbClr val="00AEEF"/>
                </a:solidFill>
              </a:rPr>
              <a:t>Chart Title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9-9B4E-A4A9-8F06E8670C49}"/>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9-9B4E-A4A9-8F06E8670C49}"/>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9-9B4E-A4A9-8F06E8670C49}"/>
            </c:ext>
          </c:extLst>
        </c:ser>
        <c:dLbls>
          <c:showLegendKey val="0"/>
          <c:showVal val="0"/>
          <c:showCatName val="0"/>
          <c:showSerName val="0"/>
          <c:showPercent val="0"/>
          <c:showBubbleSize val="0"/>
        </c:dLbls>
        <c:gapWidth val="182"/>
        <c:axId val="1502619599"/>
        <c:axId val="1502807119"/>
      </c:barChart>
      <c:catAx>
        <c:axId val="150261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807119"/>
        <c:crosses val="autoZero"/>
        <c:auto val="1"/>
        <c:lblAlgn val="ctr"/>
        <c:lblOffset val="100"/>
        <c:noMultiLvlLbl val="0"/>
      </c:catAx>
      <c:valAx>
        <c:axId val="1502807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61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aseline="0" dirty="0">
                <a:solidFill>
                  <a:srgbClr val="00AEEF"/>
                </a:solidFill>
              </a:rPr>
              <a:t>Chart Title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9-9B4E-A4A9-8F06E8670C49}"/>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9-9B4E-A4A9-8F06E8670C49}"/>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9-9B4E-A4A9-8F06E8670C49}"/>
            </c:ext>
          </c:extLst>
        </c:ser>
        <c:dLbls>
          <c:showLegendKey val="0"/>
          <c:showVal val="0"/>
          <c:showCatName val="0"/>
          <c:showSerName val="0"/>
          <c:showPercent val="0"/>
          <c:showBubbleSize val="0"/>
        </c:dLbls>
        <c:gapWidth val="182"/>
        <c:axId val="1502619599"/>
        <c:axId val="1502807119"/>
      </c:barChart>
      <c:catAx>
        <c:axId val="150261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807119"/>
        <c:crosses val="autoZero"/>
        <c:auto val="1"/>
        <c:lblAlgn val="ctr"/>
        <c:lblOffset val="100"/>
        <c:noMultiLvlLbl val="0"/>
      </c:catAx>
      <c:valAx>
        <c:axId val="1502807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61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aseline="0" dirty="0">
                <a:solidFill>
                  <a:srgbClr val="00AEEF"/>
                </a:solidFill>
              </a:rPr>
              <a:t>Chart Title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9-9B4E-A4A9-8F06E8670C49}"/>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9-9B4E-A4A9-8F06E8670C49}"/>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9-9B4E-A4A9-8F06E8670C49}"/>
            </c:ext>
          </c:extLst>
        </c:ser>
        <c:dLbls>
          <c:showLegendKey val="0"/>
          <c:showVal val="0"/>
          <c:showCatName val="0"/>
          <c:showSerName val="0"/>
          <c:showPercent val="0"/>
          <c:showBubbleSize val="0"/>
        </c:dLbls>
        <c:gapWidth val="182"/>
        <c:axId val="1502619599"/>
        <c:axId val="1502807119"/>
      </c:barChart>
      <c:catAx>
        <c:axId val="150261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807119"/>
        <c:crosses val="autoZero"/>
        <c:auto val="1"/>
        <c:lblAlgn val="ctr"/>
        <c:lblOffset val="100"/>
        <c:noMultiLvlLbl val="0"/>
      </c:catAx>
      <c:valAx>
        <c:axId val="1502807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61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aseline="0" dirty="0">
                <a:solidFill>
                  <a:srgbClr val="00AEEF"/>
                </a:solidFill>
              </a:rPr>
              <a:t>Chart Title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9-9B4E-A4A9-8F06E8670C49}"/>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9-9B4E-A4A9-8F06E8670C49}"/>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9-9B4E-A4A9-8F06E8670C49}"/>
            </c:ext>
          </c:extLst>
        </c:ser>
        <c:dLbls>
          <c:showLegendKey val="0"/>
          <c:showVal val="0"/>
          <c:showCatName val="0"/>
          <c:showSerName val="0"/>
          <c:showPercent val="0"/>
          <c:showBubbleSize val="0"/>
        </c:dLbls>
        <c:gapWidth val="182"/>
        <c:axId val="1502619599"/>
        <c:axId val="1502807119"/>
      </c:barChart>
      <c:catAx>
        <c:axId val="150261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807119"/>
        <c:crosses val="autoZero"/>
        <c:auto val="1"/>
        <c:lblAlgn val="ctr"/>
        <c:lblOffset val="100"/>
        <c:noMultiLvlLbl val="0"/>
      </c:catAx>
      <c:valAx>
        <c:axId val="1502807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61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aseline="0" dirty="0">
                <a:solidFill>
                  <a:srgbClr val="00AEEF"/>
                </a:solidFill>
              </a:rPr>
              <a:t>Chart Title</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9-9B4E-A4A9-8F06E8670C49}"/>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9-9B4E-A4A9-8F06E8670C49}"/>
            </c:ext>
          </c:extLst>
        </c:ser>
        <c:ser>
          <c:idx val="2"/>
          <c:order val="2"/>
          <c:tx>
            <c:strRef>
              <c:f>Sheet1!$D$1</c:f>
              <c:strCache>
                <c:ptCount val="1"/>
                <c:pt idx="0">
                  <c:v>Series 3</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9-9B4E-A4A9-8F06E8670C49}"/>
            </c:ext>
          </c:extLst>
        </c:ser>
        <c:dLbls>
          <c:showLegendKey val="0"/>
          <c:showVal val="0"/>
          <c:showCatName val="0"/>
          <c:showSerName val="0"/>
          <c:showPercent val="0"/>
          <c:showBubbleSize val="0"/>
        </c:dLbls>
        <c:gapWidth val="182"/>
        <c:axId val="1502619599"/>
        <c:axId val="1502807119"/>
      </c:barChart>
      <c:catAx>
        <c:axId val="150261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807119"/>
        <c:crosses val="autoZero"/>
        <c:auto val="1"/>
        <c:lblAlgn val="ctr"/>
        <c:lblOffset val="100"/>
        <c:noMultiLvlLbl val="0"/>
      </c:catAx>
      <c:valAx>
        <c:axId val="1502807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261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5C824-13E0-4646-85D4-370DE5C3C3FB}" type="datetimeFigureOut">
              <a:rPr lang="en-US" smtClean="0"/>
              <a:t>10/22/18</a:t>
            </a:fld>
            <a:endParaRPr lang="en-US"/>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8A2BD-F720-D545-87A8-6091D5631D20}" type="slidenum">
              <a:rPr lang="en-US" smtClean="0"/>
              <a:t>‹#›</a:t>
            </a:fld>
            <a:endParaRPr lang="en-US"/>
          </a:p>
        </p:txBody>
      </p:sp>
    </p:spTree>
    <p:extLst>
      <p:ext uri="{BB962C8B-B14F-4D97-AF65-F5344CB8AC3E}">
        <p14:creationId xmlns:p14="http://schemas.microsoft.com/office/powerpoint/2010/main" val="381408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8A2BD-F720-D545-87A8-6091D5631D20}" type="slidenum">
              <a:rPr lang="en-US" smtClean="0"/>
              <a:t>1</a:t>
            </a:fld>
            <a:endParaRPr lang="en-US"/>
          </a:p>
        </p:txBody>
      </p:sp>
    </p:spTree>
    <p:extLst>
      <p:ext uri="{BB962C8B-B14F-4D97-AF65-F5344CB8AC3E}">
        <p14:creationId xmlns:p14="http://schemas.microsoft.com/office/powerpoint/2010/main" val="4055876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5B5A369-77DB-2148-A1FA-20261DFC8694}"/>
              </a:ext>
            </a:extLst>
          </p:cNvPr>
          <p:cNvSpPr>
            <a:spLocks noGrp="1"/>
          </p:cNvSpPr>
          <p:nvPr>
            <p:ph type="pic" sz="quarter" idx="21"/>
          </p:nvPr>
        </p:nvSpPr>
        <p:spPr>
          <a:xfrm>
            <a:off x="1995054" y="16533556"/>
            <a:ext cx="7824427" cy="6471982"/>
          </a:xfrm>
          <a:prstGeom prst="rect">
            <a:avLst/>
          </a:prstGeom>
          <a:ln w="425450">
            <a:solidFill>
              <a:schemeClr val="bg1">
                <a:lumMod val="75000"/>
              </a:schemeClr>
            </a:solidFill>
            <a:miter lim="800000"/>
          </a:ln>
        </p:spPr>
        <p:txBody>
          <a:bodyPr/>
          <a:lstStyle>
            <a:lvl1pPr marL="0" indent="0">
              <a:buNone/>
              <a:defRPr sz="1200"/>
            </a:lvl1pPr>
          </a:lstStyle>
          <a:p>
            <a:r>
              <a:rPr lang="en-US"/>
              <a:t>Click icon to add picture</a:t>
            </a:r>
          </a:p>
        </p:txBody>
      </p:sp>
      <p:sp>
        <p:nvSpPr>
          <p:cNvPr id="2" name="Rectangle 1">
            <a:extLst>
              <a:ext uri="{FF2B5EF4-FFF2-40B4-BE49-F238E27FC236}">
                <a16:creationId xmlns:a16="http://schemas.microsoft.com/office/drawing/2014/main" id="{6C21DE9B-48B9-A148-86C9-0DAC38315F5A}"/>
              </a:ext>
            </a:extLst>
          </p:cNvPr>
          <p:cNvSpPr/>
          <p:nvPr userDrawn="1"/>
        </p:nvSpPr>
        <p:spPr>
          <a:xfrm>
            <a:off x="42058121" y="-1"/>
            <a:ext cx="741363" cy="30240288"/>
          </a:xfrm>
          <a:prstGeom prst="rect">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EAEA"/>
              </a:solidFill>
            </a:endParaRPr>
          </a:p>
        </p:txBody>
      </p:sp>
      <p:sp>
        <p:nvSpPr>
          <p:cNvPr id="3" name="Right Triangle 2">
            <a:extLst>
              <a:ext uri="{FF2B5EF4-FFF2-40B4-BE49-F238E27FC236}">
                <a16:creationId xmlns:a16="http://schemas.microsoft.com/office/drawing/2014/main" id="{BEA514BA-72D3-8245-B90C-E0F3318C077C}"/>
              </a:ext>
            </a:extLst>
          </p:cNvPr>
          <p:cNvSpPr/>
          <p:nvPr userDrawn="1"/>
        </p:nvSpPr>
        <p:spPr>
          <a:xfrm rot="10800000">
            <a:off x="39508986" y="-1"/>
            <a:ext cx="3290497" cy="3290497"/>
          </a:xfrm>
          <a:prstGeom prst="rtTriangle">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AF771F6-FC73-C641-9653-63AB029D3A93}"/>
              </a:ext>
            </a:extLst>
          </p:cNvPr>
          <p:cNvPicPr>
            <a:picLocks noChangeAspect="1"/>
          </p:cNvPicPr>
          <p:nvPr userDrawn="1"/>
        </p:nvPicPr>
        <p:blipFill>
          <a:blip r:embed="rId2"/>
          <a:stretch>
            <a:fillRect/>
          </a:stretch>
        </p:blipFill>
        <p:spPr>
          <a:xfrm>
            <a:off x="35700323" y="28223773"/>
            <a:ext cx="4256188" cy="1345651"/>
          </a:xfrm>
          <a:prstGeom prst="rect">
            <a:avLst/>
          </a:prstGeom>
        </p:spPr>
      </p:pic>
      <p:sp>
        <p:nvSpPr>
          <p:cNvPr id="6" name="Right Triangle 5">
            <a:extLst>
              <a:ext uri="{FF2B5EF4-FFF2-40B4-BE49-F238E27FC236}">
                <a16:creationId xmlns:a16="http://schemas.microsoft.com/office/drawing/2014/main" id="{B03BA621-5A1B-0E40-83AC-C715887396B5}"/>
              </a:ext>
            </a:extLst>
          </p:cNvPr>
          <p:cNvSpPr/>
          <p:nvPr userDrawn="1"/>
        </p:nvSpPr>
        <p:spPr>
          <a:xfrm>
            <a:off x="0" y="25426218"/>
            <a:ext cx="4814069" cy="4814069"/>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81512B4-3623-CB4B-9AB3-A2B01DA0E0C4}"/>
              </a:ext>
            </a:extLst>
          </p:cNvPr>
          <p:cNvSpPr>
            <a:spLocks noGrp="1"/>
          </p:cNvSpPr>
          <p:nvPr>
            <p:ph type="title"/>
          </p:nvPr>
        </p:nvSpPr>
        <p:spPr>
          <a:xfrm>
            <a:off x="1717965" y="3521651"/>
            <a:ext cx="39263780" cy="2491221"/>
          </a:xfrm>
          <a:prstGeom prst="rect">
            <a:avLst/>
          </a:prstGeom>
        </p:spPr>
        <p:txBody>
          <a:bodyPr/>
          <a:lstStyle>
            <a:lvl1pPr>
              <a:defRPr sz="7200" b="0" i="0" baseline="0">
                <a:solidFill>
                  <a:srgbClr val="00AEEF"/>
                </a:solidFill>
                <a:latin typeface="Helvetica Neue Light" panose="02000403000000020004" pitchFamily="2" charset="0"/>
                <a:ea typeface="Helvetica Neue Light" panose="02000403000000020004" pitchFamily="2" charset="0"/>
              </a:defRPr>
            </a:lvl1pPr>
          </a:lstStyle>
          <a:p>
            <a:r>
              <a:rPr lang="en-US"/>
              <a:t>Click to edit Master title style</a:t>
            </a:r>
          </a:p>
        </p:txBody>
      </p:sp>
      <p:sp>
        <p:nvSpPr>
          <p:cNvPr id="9" name="Text Placeholder 8">
            <a:extLst>
              <a:ext uri="{FF2B5EF4-FFF2-40B4-BE49-F238E27FC236}">
                <a16:creationId xmlns:a16="http://schemas.microsoft.com/office/drawing/2014/main" id="{80B0BB19-F3F6-E74E-BAC0-01A946AF3674}"/>
              </a:ext>
            </a:extLst>
          </p:cNvPr>
          <p:cNvSpPr>
            <a:spLocks noGrp="1"/>
          </p:cNvSpPr>
          <p:nvPr>
            <p:ph type="body" sz="quarter" idx="10"/>
          </p:nvPr>
        </p:nvSpPr>
        <p:spPr>
          <a:xfrm>
            <a:off x="1704974" y="7897381"/>
            <a:ext cx="8695944" cy="1135784"/>
          </a:xfrm>
          <a:prstGeom prst="rect">
            <a:avLst/>
          </a:prstGeom>
        </p:spPr>
        <p:txBody>
          <a:bodyPr/>
          <a:lstStyle>
            <a:lvl1pPr marL="0" indent="0">
              <a:buNone/>
              <a:defRPr sz="4800" b="0" i="0" baseline="0">
                <a:solidFill>
                  <a:srgbClr val="00AEEF"/>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1158875" indent="-1131888">
              <a:buNone/>
              <a:tabLst/>
              <a:defRPr sz="3200" baseline="0">
                <a:solidFill>
                  <a:srgbClr val="797979"/>
                </a:solidFill>
              </a:defRPr>
            </a:lvl2pPr>
            <a:lvl3pPr marL="1158875" indent="-1131888">
              <a:tabLst/>
              <a:defRPr sz="3200" baseline="0">
                <a:solidFill>
                  <a:srgbClr val="797979"/>
                </a:solidFill>
                <a:latin typeface="+mn-lt"/>
              </a:defRPr>
            </a:lvl3pPr>
            <a:lvl4pPr>
              <a:defRPr sz="4800" baseline="0">
                <a:solidFill>
                  <a:srgbClr val="00AEEF"/>
                </a:solidFill>
              </a:defRPr>
            </a:lvl4pPr>
            <a:lvl5pPr>
              <a:defRPr sz="4800" baseline="0">
                <a:solidFill>
                  <a:srgbClr val="00AEEF"/>
                </a:solidFill>
              </a:defRPr>
            </a:lvl5pPr>
          </a:lstStyle>
          <a:p>
            <a:pPr lvl="0"/>
            <a:r>
              <a:rPr lang="en-US"/>
              <a:t>Edit Master text styles</a:t>
            </a:r>
          </a:p>
        </p:txBody>
      </p:sp>
      <p:sp>
        <p:nvSpPr>
          <p:cNvPr id="8" name="Content Placeholder 7">
            <a:extLst>
              <a:ext uri="{FF2B5EF4-FFF2-40B4-BE49-F238E27FC236}">
                <a16:creationId xmlns:a16="http://schemas.microsoft.com/office/drawing/2014/main" id="{1E26E6F2-AC64-0C47-942D-0BBD39E9A768}"/>
              </a:ext>
            </a:extLst>
          </p:cNvPr>
          <p:cNvSpPr>
            <a:spLocks noGrp="1"/>
          </p:cNvSpPr>
          <p:nvPr>
            <p:ph sz="quarter" idx="12"/>
          </p:nvPr>
        </p:nvSpPr>
        <p:spPr>
          <a:xfrm>
            <a:off x="1718686" y="8894474"/>
            <a:ext cx="8672223" cy="5819775"/>
          </a:xfrm>
          <a:prstGeom prst="rect">
            <a:avLst/>
          </a:prstGeom>
        </p:spPr>
        <p:txBody>
          <a:bodyPr/>
          <a:lstStyle>
            <a:lvl1pPr marL="0" indent="0">
              <a:buNone/>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1pPr>
            <a:lvl2pPr marL="26988" indent="0">
              <a:buNone/>
              <a:tabLst/>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2pPr>
            <a:lvl3pPr marL="321027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4815413"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6420551"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p:txBody>
      </p:sp>
      <p:sp>
        <p:nvSpPr>
          <p:cNvPr id="15" name="Content Placeholder 7">
            <a:extLst>
              <a:ext uri="{FF2B5EF4-FFF2-40B4-BE49-F238E27FC236}">
                <a16:creationId xmlns:a16="http://schemas.microsoft.com/office/drawing/2014/main" id="{A713B270-07CD-7A47-83E3-14AC05934BA4}"/>
              </a:ext>
            </a:extLst>
          </p:cNvPr>
          <p:cNvSpPr>
            <a:spLocks noGrp="1"/>
          </p:cNvSpPr>
          <p:nvPr>
            <p:ph sz="quarter" idx="13"/>
          </p:nvPr>
        </p:nvSpPr>
        <p:spPr>
          <a:xfrm>
            <a:off x="11703699" y="8894474"/>
            <a:ext cx="8690192" cy="5819775"/>
          </a:xfrm>
          <a:prstGeom prst="rect">
            <a:avLst/>
          </a:prstGeom>
        </p:spPr>
        <p:txBody>
          <a:bodyPr/>
          <a:lstStyle>
            <a:lvl1pPr marL="0" indent="0">
              <a:buNone/>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1pPr>
            <a:lvl2pPr marL="484188" indent="-457200">
              <a:buFont typeface="Wingdings" pitchFamily="2" charset="2"/>
              <a:buChar char="§"/>
              <a:tabLst/>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2pPr>
            <a:lvl3pPr marL="321027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4815413"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6420551"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p:txBody>
      </p:sp>
      <p:sp>
        <p:nvSpPr>
          <p:cNvPr id="16" name="Text Placeholder 8">
            <a:extLst>
              <a:ext uri="{FF2B5EF4-FFF2-40B4-BE49-F238E27FC236}">
                <a16:creationId xmlns:a16="http://schemas.microsoft.com/office/drawing/2014/main" id="{3AAC90CC-F2DC-2448-87E9-58BADCA0EFEC}"/>
              </a:ext>
            </a:extLst>
          </p:cNvPr>
          <p:cNvSpPr>
            <a:spLocks noGrp="1"/>
          </p:cNvSpPr>
          <p:nvPr>
            <p:ph type="body" sz="quarter" idx="14"/>
          </p:nvPr>
        </p:nvSpPr>
        <p:spPr>
          <a:xfrm>
            <a:off x="11703700" y="7897381"/>
            <a:ext cx="8686800" cy="1135784"/>
          </a:xfrm>
          <a:prstGeom prst="rect">
            <a:avLst/>
          </a:prstGeom>
        </p:spPr>
        <p:txBody>
          <a:bodyPr/>
          <a:lstStyle>
            <a:lvl1pPr marL="0" indent="0">
              <a:buNone/>
              <a:defRPr sz="4800" b="0" i="0" baseline="0">
                <a:solidFill>
                  <a:srgbClr val="00AEEF"/>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1158875" indent="-1131888">
              <a:buNone/>
              <a:tabLst/>
              <a:defRPr sz="3200" baseline="0">
                <a:solidFill>
                  <a:srgbClr val="797979"/>
                </a:solidFill>
              </a:defRPr>
            </a:lvl2pPr>
            <a:lvl3pPr marL="1158875" indent="-1131888">
              <a:tabLst/>
              <a:defRPr sz="3200" baseline="0">
                <a:solidFill>
                  <a:srgbClr val="797979"/>
                </a:solidFill>
                <a:latin typeface="+mn-lt"/>
              </a:defRPr>
            </a:lvl3pPr>
            <a:lvl4pPr>
              <a:defRPr sz="4800" baseline="0">
                <a:solidFill>
                  <a:srgbClr val="00AEEF"/>
                </a:solidFill>
              </a:defRPr>
            </a:lvl4pPr>
            <a:lvl5pPr>
              <a:defRPr sz="4800" baseline="0">
                <a:solidFill>
                  <a:srgbClr val="00AEEF"/>
                </a:solidFill>
              </a:defRPr>
            </a:lvl5pPr>
          </a:lstStyle>
          <a:p>
            <a:pPr lvl="0"/>
            <a:r>
              <a:rPr lang="en-US"/>
              <a:t>Edit Master text styles</a:t>
            </a:r>
          </a:p>
        </p:txBody>
      </p:sp>
      <p:sp>
        <p:nvSpPr>
          <p:cNvPr id="20" name="Content Placeholder 7">
            <a:extLst>
              <a:ext uri="{FF2B5EF4-FFF2-40B4-BE49-F238E27FC236}">
                <a16:creationId xmlns:a16="http://schemas.microsoft.com/office/drawing/2014/main" id="{6B6B26F7-994E-9740-9D78-FDBC893C73D3}"/>
              </a:ext>
            </a:extLst>
          </p:cNvPr>
          <p:cNvSpPr>
            <a:spLocks noGrp="1"/>
          </p:cNvSpPr>
          <p:nvPr>
            <p:ph sz="quarter" idx="15"/>
          </p:nvPr>
        </p:nvSpPr>
        <p:spPr>
          <a:xfrm>
            <a:off x="21408807" y="21368544"/>
            <a:ext cx="8686800" cy="5819775"/>
          </a:xfrm>
          <a:prstGeom prst="rect">
            <a:avLst/>
          </a:prstGeom>
        </p:spPr>
        <p:txBody>
          <a:bodyPr/>
          <a:lstStyle>
            <a:lvl1pPr marL="0" indent="0">
              <a:buNone/>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1pPr>
            <a:lvl2pPr marL="26988" indent="0">
              <a:buNone/>
              <a:tabLst/>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2pPr>
            <a:lvl3pPr marL="321027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4815413"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6420551"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p:txBody>
      </p:sp>
      <p:sp>
        <p:nvSpPr>
          <p:cNvPr id="21" name="Text Placeholder 8">
            <a:extLst>
              <a:ext uri="{FF2B5EF4-FFF2-40B4-BE49-F238E27FC236}">
                <a16:creationId xmlns:a16="http://schemas.microsoft.com/office/drawing/2014/main" id="{D61E72B4-D530-AD42-A1A9-0AD6B161FF05}"/>
              </a:ext>
            </a:extLst>
          </p:cNvPr>
          <p:cNvSpPr>
            <a:spLocks noGrp="1"/>
          </p:cNvSpPr>
          <p:nvPr>
            <p:ph type="body" sz="quarter" idx="16"/>
          </p:nvPr>
        </p:nvSpPr>
        <p:spPr>
          <a:xfrm>
            <a:off x="21408807" y="19615944"/>
            <a:ext cx="8686800" cy="1609220"/>
          </a:xfrm>
          <a:prstGeom prst="rect">
            <a:avLst/>
          </a:prstGeom>
        </p:spPr>
        <p:txBody>
          <a:bodyPr/>
          <a:lstStyle>
            <a:lvl1pPr marL="0" indent="0">
              <a:buNone/>
              <a:defRPr sz="4800" b="0" i="0" baseline="0">
                <a:solidFill>
                  <a:srgbClr val="00AEEF"/>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1158875" indent="-1131888">
              <a:buNone/>
              <a:tabLst/>
              <a:defRPr sz="3200" baseline="0">
                <a:solidFill>
                  <a:srgbClr val="797979"/>
                </a:solidFill>
              </a:defRPr>
            </a:lvl2pPr>
            <a:lvl3pPr marL="1158875" indent="-1131888">
              <a:tabLst/>
              <a:defRPr sz="3200" baseline="0">
                <a:solidFill>
                  <a:srgbClr val="797979"/>
                </a:solidFill>
                <a:latin typeface="+mn-lt"/>
              </a:defRPr>
            </a:lvl3pPr>
            <a:lvl4pPr>
              <a:defRPr sz="4800" baseline="0">
                <a:solidFill>
                  <a:srgbClr val="00AEEF"/>
                </a:solidFill>
              </a:defRPr>
            </a:lvl4pPr>
            <a:lvl5pPr>
              <a:defRPr sz="4800" baseline="0">
                <a:solidFill>
                  <a:srgbClr val="00AEEF"/>
                </a:solidFill>
              </a:defRPr>
            </a:lvl5pPr>
          </a:lstStyle>
          <a:p>
            <a:pPr lvl="0"/>
            <a:r>
              <a:rPr lang="en-US"/>
              <a:t>Edit Master text styles</a:t>
            </a:r>
          </a:p>
        </p:txBody>
      </p:sp>
      <p:sp>
        <p:nvSpPr>
          <p:cNvPr id="22" name="Content Placeholder 7">
            <a:extLst>
              <a:ext uri="{FF2B5EF4-FFF2-40B4-BE49-F238E27FC236}">
                <a16:creationId xmlns:a16="http://schemas.microsoft.com/office/drawing/2014/main" id="{92DEB33F-C7A4-BB4E-8878-6FBE320789C4}"/>
              </a:ext>
            </a:extLst>
          </p:cNvPr>
          <p:cNvSpPr>
            <a:spLocks noGrp="1"/>
          </p:cNvSpPr>
          <p:nvPr>
            <p:ph sz="quarter" idx="17"/>
          </p:nvPr>
        </p:nvSpPr>
        <p:spPr>
          <a:xfrm>
            <a:off x="31460280" y="21368544"/>
            <a:ext cx="8690193" cy="5819775"/>
          </a:xfrm>
          <a:prstGeom prst="rect">
            <a:avLst/>
          </a:prstGeom>
        </p:spPr>
        <p:txBody>
          <a:bodyPr/>
          <a:lstStyle>
            <a:lvl1pPr marL="0" indent="0">
              <a:buNone/>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1pPr>
            <a:lvl2pPr marL="26988" indent="0">
              <a:buNone/>
              <a:tabLst/>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2pPr>
            <a:lvl3pPr marL="321027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4815413"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6420551"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p:txBody>
      </p:sp>
      <p:sp>
        <p:nvSpPr>
          <p:cNvPr id="23" name="Text Placeholder 8">
            <a:extLst>
              <a:ext uri="{FF2B5EF4-FFF2-40B4-BE49-F238E27FC236}">
                <a16:creationId xmlns:a16="http://schemas.microsoft.com/office/drawing/2014/main" id="{460F7868-56D2-FC41-9A28-6D0FA7E35154}"/>
              </a:ext>
            </a:extLst>
          </p:cNvPr>
          <p:cNvSpPr>
            <a:spLocks noGrp="1"/>
          </p:cNvSpPr>
          <p:nvPr>
            <p:ph type="body" sz="quarter" idx="18"/>
          </p:nvPr>
        </p:nvSpPr>
        <p:spPr>
          <a:xfrm>
            <a:off x="31460282" y="19615944"/>
            <a:ext cx="8686800" cy="1609220"/>
          </a:xfrm>
          <a:prstGeom prst="rect">
            <a:avLst/>
          </a:prstGeom>
        </p:spPr>
        <p:txBody>
          <a:bodyPr/>
          <a:lstStyle>
            <a:lvl1pPr marL="0" indent="0">
              <a:buNone/>
              <a:defRPr sz="4800" b="0" i="0" baseline="0">
                <a:solidFill>
                  <a:srgbClr val="00AEEF"/>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1158875" indent="-1131888">
              <a:buNone/>
              <a:tabLst/>
              <a:defRPr sz="3200" baseline="0">
                <a:solidFill>
                  <a:srgbClr val="797979"/>
                </a:solidFill>
              </a:defRPr>
            </a:lvl2pPr>
            <a:lvl3pPr marL="1158875" indent="-1131888">
              <a:tabLst/>
              <a:defRPr sz="3200" baseline="0">
                <a:solidFill>
                  <a:srgbClr val="797979"/>
                </a:solidFill>
                <a:latin typeface="+mn-lt"/>
              </a:defRPr>
            </a:lvl3pPr>
            <a:lvl4pPr>
              <a:defRPr sz="4800" baseline="0">
                <a:solidFill>
                  <a:srgbClr val="00AEEF"/>
                </a:solidFill>
              </a:defRPr>
            </a:lvl4pPr>
            <a:lvl5pPr>
              <a:defRPr sz="4800" baseline="0">
                <a:solidFill>
                  <a:srgbClr val="00AEEF"/>
                </a:solidFill>
              </a:defRPr>
            </a:lvl5pPr>
          </a:lstStyle>
          <a:p>
            <a:pPr lvl="0"/>
            <a:r>
              <a:rPr lang="en-US"/>
              <a:t>Edit Master text styles</a:t>
            </a:r>
          </a:p>
        </p:txBody>
      </p:sp>
      <p:sp>
        <p:nvSpPr>
          <p:cNvPr id="24" name="Content Placeholder 7">
            <a:extLst>
              <a:ext uri="{FF2B5EF4-FFF2-40B4-BE49-F238E27FC236}">
                <a16:creationId xmlns:a16="http://schemas.microsoft.com/office/drawing/2014/main" id="{F1CCCD13-94F0-9F40-88BC-3E26093F4A63}"/>
              </a:ext>
            </a:extLst>
          </p:cNvPr>
          <p:cNvSpPr>
            <a:spLocks noGrp="1"/>
          </p:cNvSpPr>
          <p:nvPr>
            <p:ph sz="quarter" idx="19"/>
          </p:nvPr>
        </p:nvSpPr>
        <p:spPr>
          <a:xfrm>
            <a:off x="11703699" y="16352764"/>
            <a:ext cx="8690192" cy="10912981"/>
          </a:xfrm>
          <a:prstGeom prst="rect">
            <a:avLst/>
          </a:prstGeom>
        </p:spPr>
        <p:txBody>
          <a:bodyPr/>
          <a:lstStyle>
            <a:lvl1pPr marL="0" indent="0">
              <a:buNone/>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1pPr>
            <a:lvl2pPr marL="484188" indent="-457200">
              <a:buFont typeface="Wingdings" pitchFamily="2" charset="2"/>
              <a:buChar char="§"/>
              <a:tabLst/>
              <a:defRPr sz="3200" b="0" i="0">
                <a:solidFill>
                  <a:srgbClr val="797979"/>
                </a:solidFill>
                <a:latin typeface="Helvetica Neue" panose="02000503000000020004" pitchFamily="2" charset="0"/>
                <a:ea typeface="Helvetica Neue" panose="02000503000000020004" pitchFamily="2" charset="0"/>
                <a:cs typeface="Helvetica Neue" panose="02000503000000020004" pitchFamily="2" charset="0"/>
              </a:defRPr>
            </a:lvl2pPr>
            <a:lvl3pPr marL="3210275" indent="0">
              <a:buNone/>
              <a:defRPr b="0" i="0">
                <a:latin typeface="Helvetica Neue" panose="02000503000000020004" pitchFamily="2" charset="0"/>
                <a:ea typeface="Helvetica Neue" panose="02000503000000020004" pitchFamily="2" charset="0"/>
                <a:cs typeface="Helvetica Neue" panose="02000503000000020004" pitchFamily="2" charset="0"/>
              </a:defRPr>
            </a:lvl3pPr>
            <a:lvl4pPr marL="4815413" indent="0">
              <a:buNone/>
              <a:defRPr b="0" i="0">
                <a:latin typeface="Helvetica Neue" panose="02000503000000020004" pitchFamily="2" charset="0"/>
                <a:ea typeface="Helvetica Neue" panose="02000503000000020004" pitchFamily="2" charset="0"/>
                <a:cs typeface="Helvetica Neue" panose="02000503000000020004" pitchFamily="2" charset="0"/>
              </a:defRPr>
            </a:lvl4pPr>
            <a:lvl5pPr marL="6420551" indent="0">
              <a:buNone/>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p:txBody>
      </p:sp>
      <p:sp>
        <p:nvSpPr>
          <p:cNvPr id="25" name="Text Placeholder 8">
            <a:extLst>
              <a:ext uri="{FF2B5EF4-FFF2-40B4-BE49-F238E27FC236}">
                <a16:creationId xmlns:a16="http://schemas.microsoft.com/office/drawing/2014/main" id="{2735286B-1340-7046-AB80-C600017FCD42}"/>
              </a:ext>
            </a:extLst>
          </p:cNvPr>
          <p:cNvSpPr>
            <a:spLocks noGrp="1"/>
          </p:cNvSpPr>
          <p:nvPr>
            <p:ph type="body" sz="quarter" idx="20"/>
          </p:nvPr>
        </p:nvSpPr>
        <p:spPr>
          <a:xfrm>
            <a:off x="11703700" y="15355670"/>
            <a:ext cx="8686800" cy="2129771"/>
          </a:xfrm>
          <a:prstGeom prst="rect">
            <a:avLst/>
          </a:prstGeom>
        </p:spPr>
        <p:txBody>
          <a:bodyPr/>
          <a:lstStyle>
            <a:lvl1pPr marL="0" indent="0">
              <a:buNone/>
              <a:defRPr sz="4800" b="0" i="0" baseline="0">
                <a:solidFill>
                  <a:srgbClr val="00AEEF"/>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1158875" indent="-1131888">
              <a:buNone/>
              <a:tabLst/>
              <a:defRPr sz="3200" baseline="0">
                <a:solidFill>
                  <a:srgbClr val="797979"/>
                </a:solidFill>
              </a:defRPr>
            </a:lvl2pPr>
            <a:lvl3pPr marL="1158875" indent="-1131888">
              <a:tabLst/>
              <a:defRPr sz="3200" baseline="0">
                <a:solidFill>
                  <a:srgbClr val="797979"/>
                </a:solidFill>
                <a:latin typeface="+mn-lt"/>
              </a:defRPr>
            </a:lvl3pPr>
            <a:lvl4pPr>
              <a:defRPr sz="4800" baseline="0">
                <a:solidFill>
                  <a:srgbClr val="00AEEF"/>
                </a:solidFill>
              </a:defRPr>
            </a:lvl4pPr>
            <a:lvl5pPr>
              <a:defRPr sz="4800" baseline="0">
                <a:solidFill>
                  <a:srgbClr val="00AEEF"/>
                </a:solidFill>
              </a:defRPr>
            </a:lvl5pPr>
          </a:lstStyle>
          <a:p>
            <a:pPr lvl="0"/>
            <a:r>
              <a:rPr lang="en-US"/>
              <a:t>Edit Master text styles</a:t>
            </a:r>
          </a:p>
        </p:txBody>
      </p:sp>
      <p:sp>
        <p:nvSpPr>
          <p:cNvPr id="27" name="Rectangle 26">
            <a:extLst>
              <a:ext uri="{FF2B5EF4-FFF2-40B4-BE49-F238E27FC236}">
                <a16:creationId xmlns:a16="http://schemas.microsoft.com/office/drawing/2014/main" id="{DB5F8ABA-ECBF-7F42-8957-72B3C1519BD9}"/>
              </a:ext>
            </a:extLst>
          </p:cNvPr>
          <p:cNvSpPr/>
          <p:nvPr userDrawn="1"/>
        </p:nvSpPr>
        <p:spPr>
          <a:xfrm>
            <a:off x="1921474" y="16556130"/>
            <a:ext cx="7763506" cy="6400800"/>
          </a:xfrm>
          <a:prstGeom prst="rect">
            <a:avLst/>
          </a:prstGeom>
          <a:noFill/>
          <a:ln w="4254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hart Placeholder 35">
            <a:extLst>
              <a:ext uri="{FF2B5EF4-FFF2-40B4-BE49-F238E27FC236}">
                <a16:creationId xmlns:a16="http://schemas.microsoft.com/office/drawing/2014/main" id="{241D57AE-B382-4445-AF6F-6619949E96D6}"/>
              </a:ext>
            </a:extLst>
          </p:cNvPr>
          <p:cNvSpPr>
            <a:spLocks noGrp="1"/>
          </p:cNvSpPr>
          <p:nvPr>
            <p:ph type="chart" sz="quarter" idx="22"/>
          </p:nvPr>
        </p:nvSpPr>
        <p:spPr>
          <a:xfrm>
            <a:off x="21408808" y="7896803"/>
            <a:ext cx="6391275" cy="4351338"/>
          </a:xfrm>
          <a:prstGeom prst="rect">
            <a:avLst/>
          </a:prstGeom>
        </p:spPr>
        <p:txBody>
          <a:bodyPr/>
          <a:lstStyle>
            <a:lvl1pPr marL="0" indent="0">
              <a:buNone/>
              <a:defRPr sz="1200"/>
            </a:lvl1pPr>
          </a:lstStyle>
          <a:p>
            <a:r>
              <a:rPr lang="en-US"/>
              <a:t>Click icon to add chart</a:t>
            </a:r>
          </a:p>
        </p:txBody>
      </p:sp>
      <p:sp>
        <p:nvSpPr>
          <p:cNvPr id="37" name="Chart Placeholder 35">
            <a:extLst>
              <a:ext uri="{FF2B5EF4-FFF2-40B4-BE49-F238E27FC236}">
                <a16:creationId xmlns:a16="http://schemas.microsoft.com/office/drawing/2014/main" id="{2B80571F-9165-F04E-9D2D-C66F5418D0AF}"/>
              </a:ext>
            </a:extLst>
          </p:cNvPr>
          <p:cNvSpPr>
            <a:spLocks noGrp="1"/>
          </p:cNvSpPr>
          <p:nvPr>
            <p:ph type="chart" sz="quarter" idx="23"/>
          </p:nvPr>
        </p:nvSpPr>
        <p:spPr>
          <a:xfrm>
            <a:off x="28017427" y="7896803"/>
            <a:ext cx="6391275" cy="4351338"/>
          </a:xfrm>
          <a:prstGeom prst="rect">
            <a:avLst/>
          </a:prstGeom>
        </p:spPr>
        <p:txBody>
          <a:bodyPr/>
          <a:lstStyle>
            <a:lvl1pPr marL="0" indent="0">
              <a:buNone/>
              <a:defRPr sz="1200"/>
            </a:lvl1pPr>
          </a:lstStyle>
          <a:p>
            <a:r>
              <a:rPr lang="en-US"/>
              <a:t>Click icon to add chart</a:t>
            </a:r>
          </a:p>
        </p:txBody>
      </p:sp>
      <p:sp>
        <p:nvSpPr>
          <p:cNvPr id="38" name="Chart Placeholder 35">
            <a:extLst>
              <a:ext uri="{FF2B5EF4-FFF2-40B4-BE49-F238E27FC236}">
                <a16:creationId xmlns:a16="http://schemas.microsoft.com/office/drawing/2014/main" id="{7ABFEF00-3FEC-A243-9914-7AD19B74EB4A}"/>
              </a:ext>
            </a:extLst>
          </p:cNvPr>
          <p:cNvSpPr>
            <a:spLocks noGrp="1"/>
          </p:cNvSpPr>
          <p:nvPr>
            <p:ph type="chart" sz="quarter" idx="24"/>
          </p:nvPr>
        </p:nvSpPr>
        <p:spPr>
          <a:xfrm>
            <a:off x="34570627" y="7896803"/>
            <a:ext cx="6391275" cy="4351338"/>
          </a:xfrm>
          <a:prstGeom prst="rect">
            <a:avLst/>
          </a:prstGeom>
        </p:spPr>
        <p:txBody>
          <a:bodyPr/>
          <a:lstStyle>
            <a:lvl1pPr marL="0" indent="0">
              <a:buNone/>
              <a:defRPr sz="1200"/>
            </a:lvl1pPr>
          </a:lstStyle>
          <a:p>
            <a:r>
              <a:rPr lang="en-US"/>
              <a:t>Click icon to add chart</a:t>
            </a:r>
          </a:p>
        </p:txBody>
      </p:sp>
      <p:sp>
        <p:nvSpPr>
          <p:cNvPr id="39" name="Chart Placeholder 35">
            <a:extLst>
              <a:ext uri="{FF2B5EF4-FFF2-40B4-BE49-F238E27FC236}">
                <a16:creationId xmlns:a16="http://schemas.microsoft.com/office/drawing/2014/main" id="{CA96B6F1-2D28-184B-80B8-8C55E851932F}"/>
              </a:ext>
            </a:extLst>
          </p:cNvPr>
          <p:cNvSpPr>
            <a:spLocks noGrp="1"/>
          </p:cNvSpPr>
          <p:nvPr>
            <p:ph type="chart" sz="quarter" idx="25"/>
          </p:nvPr>
        </p:nvSpPr>
        <p:spPr>
          <a:xfrm>
            <a:off x="21408808" y="12951907"/>
            <a:ext cx="6391275" cy="4351338"/>
          </a:xfrm>
          <a:prstGeom prst="rect">
            <a:avLst/>
          </a:prstGeom>
        </p:spPr>
        <p:txBody>
          <a:bodyPr/>
          <a:lstStyle>
            <a:lvl1pPr marL="0" indent="0">
              <a:buNone/>
              <a:defRPr sz="1200"/>
            </a:lvl1pPr>
          </a:lstStyle>
          <a:p>
            <a:r>
              <a:rPr lang="en-US"/>
              <a:t>Click icon to add chart</a:t>
            </a:r>
          </a:p>
        </p:txBody>
      </p:sp>
      <p:sp>
        <p:nvSpPr>
          <p:cNvPr id="40" name="Chart Placeholder 35">
            <a:extLst>
              <a:ext uri="{FF2B5EF4-FFF2-40B4-BE49-F238E27FC236}">
                <a16:creationId xmlns:a16="http://schemas.microsoft.com/office/drawing/2014/main" id="{765F3275-5893-D24F-9D01-628D26A181FA}"/>
              </a:ext>
            </a:extLst>
          </p:cNvPr>
          <p:cNvSpPr>
            <a:spLocks noGrp="1"/>
          </p:cNvSpPr>
          <p:nvPr>
            <p:ph type="chart" sz="quarter" idx="26"/>
          </p:nvPr>
        </p:nvSpPr>
        <p:spPr>
          <a:xfrm>
            <a:off x="28017427" y="12951907"/>
            <a:ext cx="6391275" cy="4351338"/>
          </a:xfrm>
          <a:prstGeom prst="rect">
            <a:avLst/>
          </a:prstGeom>
        </p:spPr>
        <p:txBody>
          <a:bodyPr/>
          <a:lstStyle>
            <a:lvl1pPr marL="0" indent="0">
              <a:buNone/>
              <a:defRPr sz="1200"/>
            </a:lvl1pPr>
          </a:lstStyle>
          <a:p>
            <a:r>
              <a:rPr lang="en-US"/>
              <a:t>Click icon to add chart</a:t>
            </a:r>
          </a:p>
        </p:txBody>
      </p:sp>
      <p:sp>
        <p:nvSpPr>
          <p:cNvPr id="41" name="Chart Placeholder 35">
            <a:extLst>
              <a:ext uri="{FF2B5EF4-FFF2-40B4-BE49-F238E27FC236}">
                <a16:creationId xmlns:a16="http://schemas.microsoft.com/office/drawing/2014/main" id="{03AC388B-380D-1E4E-A663-7CE4FF398EF4}"/>
              </a:ext>
            </a:extLst>
          </p:cNvPr>
          <p:cNvSpPr>
            <a:spLocks noGrp="1"/>
          </p:cNvSpPr>
          <p:nvPr>
            <p:ph type="chart" sz="quarter" idx="27"/>
          </p:nvPr>
        </p:nvSpPr>
        <p:spPr>
          <a:xfrm>
            <a:off x="34570627" y="12951907"/>
            <a:ext cx="6391275" cy="4351338"/>
          </a:xfrm>
          <a:prstGeom prst="rect">
            <a:avLst/>
          </a:prstGeom>
        </p:spPr>
        <p:txBody>
          <a:bodyPr/>
          <a:lstStyle>
            <a:lvl1pPr marL="0" indent="0">
              <a:buNone/>
              <a:defRPr sz="1200"/>
            </a:lvl1pPr>
          </a:lstStyle>
          <a:p>
            <a:r>
              <a:rPr lang="en-US"/>
              <a:t>Click icon to add chart</a:t>
            </a:r>
          </a:p>
        </p:txBody>
      </p:sp>
    </p:spTree>
    <p:extLst>
      <p:ext uri="{BB962C8B-B14F-4D97-AF65-F5344CB8AC3E}">
        <p14:creationId xmlns:p14="http://schemas.microsoft.com/office/powerpoint/2010/main" val="1441273513"/>
      </p:ext>
    </p:extLst>
  </p:cSld>
  <p:clrMapOvr>
    <a:masterClrMapping/>
  </p:clrMapOvr>
  <p:extLst mod="1">
    <p:ext uri="{DCECCB84-F9BA-43D5-87BE-67443E8EF086}">
      <p15:sldGuideLst xmlns:p15="http://schemas.microsoft.com/office/powerpoint/2012/main">
        <p15:guide id="1" orient="horz" pos="95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097ED7-D021-3F4E-9C5A-A6EB50E5C232}"/>
              </a:ext>
            </a:extLst>
          </p:cNvPr>
          <p:cNvSpPr/>
          <p:nvPr userDrawn="1"/>
        </p:nvSpPr>
        <p:spPr>
          <a:xfrm>
            <a:off x="42058121" y="-1"/>
            <a:ext cx="741363" cy="30240288"/>
          </a:xfrm>
          <a:prstGeom prst="rect">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EAEA"/>
              </a:solidFill>
            </a:endParaRPr>
          </a:p>
        </p:txBody>
      </p:sp>
      <p:sp>
        <p:nvSpPr>
          <p:cNvPr id="7" name="Right Triangle 6">
            <a:extLst>
              <a:ext uri="{FF2B5EF4-FFF2-40B4-BE49-F238E27FC236}">
                <a16:creationId xmlns:a16="http://schemas.microsoft.com/office/drawing/2014/main" id="{6EBEB163-43EA-4A4B-98D3-D3F3E7974A43}"/>
              </a:ext>
            </a:extLst>
          </p:cNvPr>
          <p:cNvSpPr/>
          <p:nvPr userDrawn="1"/>
        </p:nvSpPr>
        <p:spPr>
          <a:xfrm rot="10800000">
            <a:off x="39508986" y="-1"/>
            <a:ext cx="3290497" cy="3290497"/>
          </a:xfrm>
          <a:prstGeom prst="rtTriangle">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2F1013C5-EE13-FF4A-B971-DD43732C8B25}"/>
              </a:ext>
            </a:extLst>
          </p:cNvPr>
          <p:cNvSpPr/>
          <p:nvPr userDrawn="1"/>
        </p:nvSpPr>
        <p:spPr>
          <a:xfrm>
            <a:off x="0" y="25426218"/>
            <a:ext cx="4814069" cy="4814069"/>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9025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80871A-7981-374F-A7E9-D3312B4B775C}"/>
              </a:ext>
            </a:extLst>
          </p:cNvPr>
          <p:cNvSpPr>
            <a:spLocks noGrp="1"/>
          </p:cNvSpPr>
          <p:nvPr>
            <p:ph type="dt" sz="half" idx="2"/>
          </p:nvPr>
        </p:nvSpPr>
        <p:spPr>
          <a:xfrm>
            <a:off x="2942759" y="28028269"/>
            <a:ext cx="9630847" cy="1610015"/>
          </a:xfrm>
          <a:prstGeom prst="rect">
            <a:avLst/>
          </a:prstGeom>
        </p:spPr>
        <p:txBody>
          <a:bodyPr vert="horz" lIns="91440" tIns="45720" rIns="91440" bIns="45720" rtlCol="0" anchor="ctr"/>
          <a:lstStyle>
            <a:lvl1pPr algn="l">
              <a:defRPr sz="4213">
                <a:solidFill>
                  <a:schemeClr val="tx1">
                    <a:tint val="75000"/>
                  </a:schemeClr>
                </a:solidFill>
              </a:defRPr>
            </a:lvl1pPr>
          </a:lstStyle>
          <a:p>
            <a:fld id="{86EF3028-194D-1749-B94F-11CD64E1B65E}" type="datetimeFigureOut">
              <a:rPr lang="en-US" smtClean="0"/>
              <a:t>10/22/18</a:t>
            </a:fld>
            <a:endParaRPr lang="en-US"/>
          </a:p>
        </p:txBody>
      </p:sp>
      <p:sp>
        <p:nvSpPr>
          <p:cNvPr id="5" name="Footer Placeholder 4">
            <a:extLst>
              <a:ext uri="{FF2B5EF4-FFF2-40B4-BE49-F238E27FC236}">
                <a16:creationId xmlns:a16="http://schemas.microsoft.com/office/drawing/2014/main" id="{8CBEBF14-FD0A-9A4F-B5BB-E5232D4FF47A}"/>
              </a:ext>
            </a:extLst>
          </p:cNvPr>
          <p:cNvSpPr>
            <a:spLocks noGrp="1"/>
          </p:cNvSpPr>
          <p:nvPr>
            <p:ph type="ftr" sz="quarter" idx="3"/>
          </p:nvPr>
        </p:nvSpPr>
        <p:spPr>
          <a:xfrm>
            <a:off x="14178747" y="28028269"/>
            <a:ext cx="14446270" cy="1610015"/>
          </a:xfrm>
          <a:prstGeom prst="rect">
            <a:avLst/>
          </a:prstGeom>
        </p:spPr>
        <p:txBody>
          <a:bodyPr vert="horz" lIns="91440" tIns="45720" rIns="91440" bIns="45720" rtlCol="0" anchor="ctr"/>
          <a:lstStyle>
            <a:lvl1pPr algn="ctr">
              <a:defRPr sz="421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F3FDFA-FF29-2E44-8786-02D6564198E5}"/>
              </a:ext>
            </a:extLst>
          </p:cNvPr>
          <p:cNvSpPr>
            <a:spLocks noGrp="1"/>
          </p:cNvSpPr>
          <p:nvPr>
            <p:ph type="sldNum" sz="quarter" idx="4"/>
          </p:nvPr>
        </p:nvSpPr>
        <p:spPr>
          <a:xfrm>
            <a:off x="30230157" y="28028269"/>
            <a:ext cx="9630847" cy="1610015"/>
          </a:xfrm>
          <a:prstGeom prst="rect">
            <a:avLst/>
          </a:prstGeom>
        </p:spPr>
        <p:txBody>
          <a:bodyPr vert="horz" lIns="91440" tIns="45720" rIns="91440" bIns="45720" rtlCol="0" anchor="ctr"/>
          <a:lstStyle>
            <a:lvl1pPr algn="r">
              <a:defRPr sz="4213">
                <a:solidFill>
                  <a:schemeClr val="tx1">
                    <a:tint val="75000"/>
                  </a:schemeClr>
                </a:solidFill>
              </a:defRPr>
            </a:lvl1pPr>
          </a:lstStyle>
          <a:p>
            <a:fld id="{1D3AA742-549A-9943-8229-FC6B72A365F2}" type="slidenum">
              <a:rPr lang="en-US" smtClean="0"/>
              <a:t>‹#›</a:t>
            </a:fld>
            <a:endParaRPr lang="en-US"/>
          </a:p>
        </p:txBody>
      </p:sp>
      <p:pic>
        <p:nvPicPr>
          <p:cNvPr id="7" name="Picture 6">
            <a:extLst>
              <a:ext uri="{FF2B5EF4-FFF2-40B4-BE49-F238E27FC236}">
                <a16:creationId xmlns:a16="http://schemas.microsoft.com/office/drawing/2014/main" id="{C47E2AA7-6F8C-7845-9DD5-727E6E36879F}"/>
              </a:ext>
            </a:extLst>
          </p:cNvPr>
          <p:cNvPicPr>
            <a:picLocks noChangeAspect="1"/>
          </p:cNvPicPr>
          <p:nvPr userDrawn="1"/>
        </p:nvPicPr>
        <p:blipFill>
          <a:blip r:embed="rId4"/>
          <a:stretch>
            <a:fillRect/>
          </a:stretch>
        </p:blipFill>
        <p:spPr>
          <a:xfrm>
            <a:off x="1696626" y="1115707"/>
            <a:ext cx="5729411" cy="1036403"/>
          </a:xfrm>
          <a:prstGeom prst="rect">
            <a:avLst/>
          </a:prstGeom>
        </p:spPr>
      </p:pic>
    </p:spTree>
    <p:extLst>
      <p:ext uri="{BB962C8B-B14F-4D97-AF65-F5344CB8AC3E}">
        <p14:creationId xmlns:p14="http://schemas.microsoft.com/office/powerpoint/2010/main" val="687294622"/>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3210276" rtl="0" eaLnBrk="1" latinLnBrk="0" hangingPunct="1">
        <a:lnSpc>
          <a:spcPct val="90000"/>
        </a:lnSpc>
        <a:spcBef>
          <a:spcPct val="0"/>
        </a:spcBef>
        <a:buNone/>
        <a:defRPr sz="15448" kern="1200">
          <a:solidFill>
            <a:schemeClr val="tx1"/>
          </a:solidFill>
          <a:latin typeface="+mj-lt"/>
          <a:ea typeface="+mj-ea"/>
          <a:cs typeface="+mj-cs"/>
        </a:defRPr>
      </a:lvl1pPr>
    </p:titleStyle>
    <p:bodyStyle>
      <a:lvl1pPr marL="802569" indent="-802569" algn="l" defTabSz="3210276" rtl="0" eaLnBrk="1" latinLnBrk="0" hangingPunct="1">
        <a:lnSpc>
          <a:spcPct val="90000"/>
        </a:lnSpc>
        <a:spcBef>
          <a:spcPts val="3511"/>
        </a:spcBef>
        <a:buFont typeface="Arial" panose="020B0604020202020204" pitchFamily="34" charset="0"/>
        <a:buChar char="•"/>
        <a:defRPr sz="9830" kern="1200">
          <a:solidFill>
            <a:schemeClr val="tx1"/>
          </a:solidFill>
          <a:latin typeface="+mn-lt"/>
          <a:ea typeface="+mn-ea"/>
          <a:cs typeface="+mn-cs"/>
        </a:defRPr>
      </a:lvl1pPr>
      <a:lvl2pPr marL="2407707" indent="-802569" algn="l" defTabSz="3210276" rtl="0" eaLnBrk="1" latinLnBrk="0" hangingPunct="1">
        <a:lnSpc>
          <a:spcPct val="90000"/>
        </a:lnSpc>
        <a:spcBef>
          <a:spcPts val="1755"/>
        </a:spcBef>
        <a:buFont typeface="Arial" panose="020B0604020202020204" pitchFamily="34" charset="0"/>
        <a:buChar char="•"/>
        <a:defRPr sz="8426" kern="1200">
          <a:solidFill>
            <a:schemeClr val="tx1"/>
          </a:solidFill>
          <a:latin typeface="+mn-lt"/>
          <a:ea typeface="+mn-ea"/>
          <a:cs typeface="+mn-cs"/>
        </a:defRPr>
      </a:lvl2pPr>
      <a:lvl3pPr marL="4012844" indent="-802569" algn="l" defTabSz="3210276" rtl="0" eaLnBrk="1" latinLnBrk="0" hangingPunct="1">
        <a:lnSpc>
          <a:spcPct val="90000"/>
        </a:lnSpc>
        <a:spcBef>
          <a:spcPts val="1755"/>
        </a:spcBef>
        <a:buFont typeface="Arial" panose="020B0604020202020204" pitchFamily="34" charset="0"/>
        <a:buChar char="•"/>
        <a:defRPr sz="7022" kern="1200">
          <a:solidFill>
            <a:schemeClr val="tx1"/>
          </a:solidFill>
          <a:latin typeface="+mn-lt"/>
          <a:ea typeface="+mn-ea"/>
          <a:cs typeface="+mn-cs"/>
        </a:defRPr>
      </a:lvl3pPr>
      <a:lvl4pPr marL="5617982"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4pPr>
      <a:lvl5pPr marL="7223120"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5pPr>
      <a:lvl6pPr marL="8828258"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6pPr>
      <a:lvl7pPr marL="10433395"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7pPr>
      <a:lvl8pPr marL="12038533"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8pPr>
      <a:lvl9pPr marL="13643671"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9pPr>
    </p:bodyStyle>
    <p:otherStyle>
      <a:defPPr>
        <a:defRPr lang="en-US"/>
      </a:defPPr>
      <a:lvl1pPr marL="0" algn="l" defTabSz="3210276" rtl="0" eaLnBrk="1" latinLnBrk="0" hangingPunct="1">
        <a:defRPr sz="6319" kern="1200">
          <a:solidFill>
            <a:schemeClr val="tx1"/>
          </a:solidFill>
          <a:latin typeface="+mn-lt"/>
          <a:ea typeface="+mn-ea"/>
          <a:cs typeface="+mn-cs"/>
        </a:defRPr>
      </a:lvl1pPr>
      <a:lvl2pPr marL="1605138" algn="l" defTabSz="3210276" rtl="0" eaLnBrk="1" latinLnBrk="0" hangingPunct="1">
        <a:defRPr sz="6319" kern="1200">
          <a:solidFill>
            <a:schemeClr val="tx1"/>
          </a:solidFill>
          <a:latin typeface="+mn-lt"/>
          <a:ea typeface="+mn-ea"/>
          <a:cs typeface="+mn-cs"/>
        </a:defRPr>
      </a:lvl2pPr>
      <a:lvl3pPr marL="3210276" algn="l" defTabSz="3210276" rtl="0" eaLnBrk="1" latinLnBrk="0" hangingPunct="1">
        <a:defRPr sz="6319" kern="1200">
          <a:solidFill>
            <a:schemeClr val="tx1"/>
          </a:solidFill>
          <a:latin typeface="+mn-lt"/>
          <a:ea typeface="+mn-ea"/>
          <a:cs typeface="+mn-cs"/>
        </a:defRPr>
      </a:lvl3pPr>
      <a:lvl4pPr marL="4815413" algn="l" defTabSz="3210276" rtl="0" eaLnBrk="1" latinLnBrk="0" hangingPunct="1">
        <a:defRPr sz="6319" kern="1200">
          <a:solidFill>
            <a:schemeClr val="tx1"/>
          </a:solidFill>
          <a:latin typeface="+mn-lt"/>
          <a:ea typeface="+mn-ea"/>
          <a:cs typeface="+mn-cs"/>
        </a:defRPr>
      </a:lvl4pPr>
      <a:lvl5pPr marL="6420551" algn="l" defTabSz="3210276" rtl="0" eaLnBrk="1" latinLnBrk="0" hangingPunct="1">
        <a:defRPr sz="6319" kern="1200">
          <a:solidFill>
            <a:schemeClr val="tx1"/>
          </a:solidFill>
          <a:latin typeface="+mn-lt"/>
          <a:ea typeface="+mn-ea"/>
          <a:cs typeface="+mn-cs"/>
        </a:defRPr>
      </a:lvl5pPr>
      <a:lvl6pPr marL="8025689" algn="l" defTabSz="3210276" rtl="0" eaLnBrk="1" latinLnBrk="0" hangingPunct="1">
        <a:defRPr sz="6319" kern="1200">
          <a:solidFill>
            <a:schemeClr val="tx1"/>
          </a:solidFill>
          <a:latin typeface="+mn-lt"/>
          <a:ea typeface="+mn-ea"/>
          <a:cs typeface="+mn-cs"/>
        </a:defRPr>
      </a:lvl6pPr>
      <a:lvl7pPr marL="9630827" algn="l" defTabSz="3210276" rtl="0" eaLnBrk="1" latinLnBrk="0" hangingPunct="1">
        <a:defRPr sz="6319" kern="1200">
          <a:solidFill>
            <a:schemeClr val="tx1"/>
          </a:solidFill>
          <a:latin typeface="+mn-lt"/>
          <a:ea typeface="+mn-ea"/>
          <a:cs typeface="+mn-cs"/>
        </a:defRPr>
      </a:lvl7pPr>
      <a:lvl8pPr marL="11235964" algn="l" defTabSz="3210276" rtl="0" eaLnBrk="1" latinLnBrk="0" hangingPunct="1">
        <a:defRPr sz="6319" kern="1200">
          <a:solidFill>
            <a:schemeClr val="tx1"/>
          </a:solidFill>
          <a:latin typeface="+mn-lt"/>
          <a:ea typeface="+mn-ea"/>
          <a:cs typeface="+mn-cs"/>
        </a:defRPr>
      </a:lvl8pPr>
      <a:lvl9pPr marL="12841102" algn="l" defTabSz="3210276" rtl="0" eaLnBrk="1" latinLnBrk="0" hangingPunct="1">
        <a:defRPr sz="63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3.tiff"/><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2.emf"/><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4.png"/><Relationship Id="rId9"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61A9C41C-FF25-A346-9681-F0957B536B5D}"/>
              </a:ext>
            </a:extLst>
          </p:cNvPr>
          <p:cNvPicPr>
            <a:picLocks noChangeAspect="1"/>
          </p:cNvPicPr>
          <p:nvPr/>
        </p:nvPicPr>
        <p:blipFill rotWithShape="1">
          <a:blip r:embed="rId3"/>
          <a:srcRect t="27940" b="7826"/>
          <a:stretch/>
        </p:blipFill>
        <p:spPr>
          <a:xfrm>
            <a:off x="1807765" y="16380803"/>
            <a:ext cx="8121198" cy="6751454"/>
          </a:xfrm>
          <a:prstGeom prst="rect">
            <a:avLst/>
          </a:prstGeom>
        </p:spPr>
      </p:pic>
      <p:sp>
        <p:nvSpPr>
          <p:cNvPr id="7" name="Rectangle 6">
            <a:extLst>
              <a:ext uri="{FF2B5EF4-FFF2-40B4-BE49-F238E27FC236}">
                <a16:creationId xmlns:a16="http://schemas.microsoft.com/office/drawing/2014/main" id="{C04A1169-D426-FA41-B324-3AD49B1D4E9B}"/>
              </a:ext>
            </a:extLst>
          </p:cNvPr>
          <p:cNvSpPr/>
          <p:nvPr/>
        </p:nvSpPr>
        <p:spPr>
          <a:xfrm>
            <a:off x="1626740" y="5823884"/>
            <a:ext cx="36042600" cy="1323439"/>
          </a:xfrm>
          <a:prstGeom prst="rect">
            <a:avLst/>
          </a:prstGeom>
        </p:spPr>
        <p:txBody>
          <a:bodyPr wrap="square">
            <a:noAutofit/>
          </a:bodyPr>
          <a:lstStyle/>
          <a:p>
            <a:r>
              <a:rPr lang="en-US" sz="4000" dirty="0">
                <a:solidFill>
                  <a:srgbClr val="797979"/>
                </a:solidFill>
                <a:latin typeface="Helvetica Neue Regular" panose="02000503000000020004" pitchFamily="2" charset="0"/>
                <a:cs typeface="Helvetica Neue Regular" panose="02000503000000020004" pitchFamily="2" charset="0"/>
              </a:rPr>
              <a:t>Researchers’ Names, in Helvetica Neue or Arial, Size 40, </a:t>
            </a:r>
            <a:br>
              <a:rPr lang="en-US" sz="4000" dirty="0">
                <a:solidFill>
                  <a:srgbClr val="797979"/>
                </a:solidFill>
                <a:latin typeface="Helvetica Neue Regular" panose="02000503000000020004" pitchFamily="2" charset="0"/>
                <a:cs typeface="Helvetica Neue Regular" panose="02000503000000020004" pitchFamily="2" charset="0"/>
              </a:rPr>
            </a:br>
            <a:r>
              <a:rPr lang="en-US" sz="4000" dirty="0">
                <a:solidFill>
                  <a:srgbClr val="797979"/>
                </a:solidFill>
                <a:latin typeface="Helvetica Neue Regular" panose="02000503000000020004" pitchFamily="2" charset="0"/>
                <a:cs typeface="Helvetica Neue Regular" panose="02000503000000020004" pitchFamily="2" charset="0"/>
              </a:rPr>
              <a:t>Affiliations on second line </a:t>
            </a:r>
          </a:p>
        </p:txBody>
      </p:sp>
      <p:sp>
        <p:nvSpPr>
          <p:cNvPr id="8" name="Rectangle 7">
            <a:extLst>
              <a:ext uri="{FF2B5EF4-FFF2-40B4-BE49-F238E27FC236}">
                <a16:creationId xmlns:a16="http://schemas.microsoft.com/office/drawing/2014/main" id="{AE52BFBE-4631-DB48-90C5-0AAE2E9CB949}"/>
              </a:ext>
            </a:extLst>
          </p:cNvPr>
          <p:cNvSpPr/>
          <p:nvPr/>
        </p:nvSpPr>
        <p:spPr>
          <a:xfrm>
            <a:off x="-30579077" y="8356220"/>
            <a:ext cx="6245496" cy="1323439"/>
          </a:xfrm>
          <a:prstGeom prst="rect">
            <a:avLst/>
          </a:prstGeom>
        </p:spPr>
        <p:txBody>
          <a:bodyPr wrap="square">
            <a:spAutoFit/>
          </a:bodyPr>
          <a:lstStyle/>
          <a:p>
            <a:r>
              <a:rPr lang="en-US" sz="4000" dirty="0">
                <a:solidFill>
                  <a:srgbClr val="00B0F0"/>
                </a:solidFill>
                <a:latin typeface="Helvetica Neue Regular" panose="02000503000000020004" pitchFamily="2" charset="0"/>
                <a:cs typeface="Helvetica Neue Regular" panose="02000503000000020004" pitchFamily="2" charset="0"/>
              </a:rPr>
              <a:t>Subtitles in cyan, bold, size 40pt</a:t>
            </a:r>
          </a:p>
        </p:txBody>
      </p:sp>
      <p:sp>
        <p:nvSpPr>
          <p:cNvPr id="9" name="Rectangle 8">
            <a:extLst>
              <a:ext uri="{FF2B5EF4-FFF2-40B4-BE49-F238E27FC236}">
                <a16:creationId xmlns:a16="http://schemas.microsoft.com/office/drawing/2014/main" id="{08622E9B-A6A7-3D49-B158-CE33D73E380F}"/>
              </a:ext>
            </a:extLst>
          </p:cNvPr>
          <p:cNvSpPr/>
          <p:nvPr/>
        </p:nvSpPr>
        <p:spPr>
          <a:xfrm>
            <a:off x="-30516957" y="10299487"/>
            <a:ext cx="6183376" cy="2862322"/>
          </a:xfrm>
          <a:prstGeom prst="rect">
            <a:avLst/>
          </a:prstGeom>
        </p:spPr>
        <p:txBody>
          <a:bodyPr wrap="square">
            <a:spAutoFit/>
          </a:bodyPr>
          <a:lstStyle/>
          <a:p>
            <a:r>
              <a:rPr lang="en-US" sz="3000" dirty="0">
                <a:solidFill>
                  <a:schemeClr val="bg1">
                    <a:lumMod val="50000"/>
                  </a:schemeClr>
                </a:solidFill>
                <a:latin typeface="Helvetica Neue Regular" panose="02000503000000020004" pitchFamily="2" charset="0"/>
                <a:cs typeface="Helvetica Neue Regular" panose="02000503000000020004" pitchFamily="2" charset="0"/>
              </a:rPr>
              <a:t>Paragraphs go in Helvetica Neue or Arial, size 30pt. Colour grey C0 M0 Y0 K60.</a:t>
            </a:r>
          </a:p>
          <a:p>
            <a:endParaRPr lang="en-US" sz="3000" dirty="0">
              <a:solidFill>
                <a:schemeClr val="bg1">
                  <a:lumMod val="50000"/>
                </a:schemeClr>
              </a:solidFill>
              <a:latin typeface="Helvetica Neue Regular" panose="02000503000000020004" pitchFamily="2" charset="0"/>
              <a:cs typeface="Helvetica Neue Regular" panose="02000503000000020004" pitchFamily="2" charset="0"/>
            </a:endParaRPr>
          </a:p>
          <a:p>
            <a:r>
              <a:rPr lang="en-US" sz="3000" dirty="0">
                <a:solidFill>
                  <a:schemeClr val="bg1">
                    <a:lumMod val="50000"/>
                  </a:schemeClr>
                </a:solidFill>
                <a:latin typeface="Helvetica Neue Regular" panose="02000503000000020004" pitchFamily="2" charset="0"/>
                <a:cs typeface="Helvetica Neue Regular" panose="02000503000000020004" pitchFamily="2" charset="0"/>
              </a:rPr>
              <a:t>Paragraph width, ideally 2 columns</a:t>
            </a:r>
            <a:r>
              <a:rPr lang="en-US" sz="3000" dirty="0">
                <a:latin typeface="Helvetica Neue Regular" panose="02000503000000020004" pitchFamily="2" charset="0"/>
                <a:cs typeface="Helvetica Neue Regular" panose="02000503000000020004" pitchFamily="2" charset="0"/>
              </a:rPr>
              <a:t>.</a:t>
            </a:r>
          </a:p>
        </p:txBody>
      </p:sp>
      <p:sp>
        <p:nvSpPr>
          <p:cNvPr id="10" name="Rectangle 9">
            <a:extLst>
              <a:ext uri="{FF2B5EF4-FFF2-40B4-BE49-F238E27FC236}">
                <a16:creationId xmlns:a16="http://schemas.microsoft.com/office/drawing/2014/main" id="{F925324D-A5B5-F642-9D40-F3BF7F723579}"/>
              </a:ext>
            </a:extLst>
          </p:cNvPr>
          <p:cNvSpPr/>
          <p:nvPr/>
        </p:nvSpPr>
        <p:spPr>
          <a:xfrm>
            <a:off x="-29737829" y="16626242"/>
            <a:ext cx="4274312" cy="707886"/>
          </a:xfrm>
          <a:prstGeom prst="rect">
            <a:avLst/>
          </a:prstGeom>
        </p:spPr>
        <p:txBody>
          <a:bodyPr wrap="none">
            <a:spAutoFit/>
          </a:bodyPr>
          <a:lstStyle/>
          <a:p>
            <a:r>
              <a:rPr lang="en-US" sz="4000" dirty="0">
                <a:latin typeface="Helvetica Neue Regular" panose="02000503000000020004" pitchFamily="2" charset="0"/>
                <a:cs typeface="Helvetica Neue Regular" panose="02000503000000020004" pitchFamily="2" charset="0"/>
              </a:rPr>
              <a:t>Emphasis square </a:t>
            </a:r>
          </a:p>
        </p:txBody>
      </p:sp>
      <p:sp>
        <p:nvSpPr>
          <p:cNvPr id="11" name="Rectangle 10">
            <a:extLst>
              <a:ext uri="{FF2B5EF4-FFF2-40B4-BE49-F238E27FC236}">
                <a16:creationId xmlns:a16="http://schemas.microsoft.com/office/drawing/2014/main" id="{AA9087BB-F086-154A-A42E-8778420C0B42}"/>
              </a:ext>
            </a:extLst>
          </p:cNvPr>
          <p:cNvSpPr/>
          <p:nvPr/>
        </p:nvSpPr>
        <p:spPr>
          <a:xfrm>
            <a:off x="-29675708" y="17833380"/>
            <a:ext cx="5854192" cy="2877495"/>
          </a:xfrm>
          <a:prstGeom prst="rect">
            <a:avLst/>
          </a:prstGeom>
        </p:spPr>
        <p:txBody>
          <a:bodyPr wrap="square">
            <a:spAutoFit/>
          </a:bodyPr>
          <a:lstStyle/>
          <a:p>
            <a:r>
              <a:rPr lang="en-US" sz="3600" dirty="0">
                <a:latin typeface="Helvetica Neue Regular" panose="02000503000000020004" pitchFamily="2" charset="0"/>
                <a:cs typeface="Helvetica Neue Regular" panose="02000503000000020004" pitchFamily="2" charset="0"/>
              </a:rPr>
              <a:t>Helvetica Neue or Arial</a:t>
            </a:r>
          </a:p>
          <a:p>
            <a:r>
              <a:rPr lang="en-US" sz="3600" dirty="0">
                <a:latin typeface="Helvetica Neue Regular" panose="02000503000000020004" pitchFamily="2" charset="0"/>
                <a:cs typeface="Helvetica Neue Regular" panose="02000503000000020004" pitchFamily="2" charset="0"/>
              </a:rPr>
              <a:t>Regular, size 36, colour black. This style can be followed to emphasize portions of the poster. </a:t>
            </a:r>
          </a:p>
        </p:txBody>
      </p:sp>
      <p:sp>
        <p:nvSpPr>
          <p:cNvPr id="12" name="Rectangle 11">
            <a:extLst>
              <a:ext uri="{FF2B5EF4-FFF2-40B4-BE49-F238E27FC236}">
                <a16:creationId xmlns:a16="http://schemas.microsoft.com/office/drawing/2014/main" id="{C2F077D0-C61F-9647-8AC2-F328CF4A19D0}"/>
              </a:ext>
            </a:extLst>
          </p:cNvPr>
          <p:cNvSpPr/>
          <p:nvPr/>
        </p:nvSpPr>
        <p:spPr>
          <a:xfrm>
            <a:off x="-30531813" y="15626812"/>
            <a:ext cx="7168896" cy="6400800"/>
          </a:xfrm>
          <a:prstGeom prst="rect">
            <a:avLst/>
          </a:prstGeom>
          <a:noFill/>
          <a:ln w="508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A89BAC-F2DD-0940-B562-97518126CA15}"/>
              </a:ext>
            </a:extLst>
          </p:cNvPr>
          <p:cNvSpPr/>
          <p:nvPr/>
        </p:nvSpPr>
        <p:spPr>
          <a:xfrm>
            <a:off x="1732576" y="23616485"/>
            <a:ext cx="7913685" cy="830997"/>
          </a:xfrm>
          <a:prstGeom prst="rect">
            <a:avLst/>
          </a:prstGeom>
        </p:spPr>
        <p:txBody>
          <a:bodyPr wrap="square">
            <a:spAutoFit/>
          </a:bodyPr>
          <a:lstStyle/>
          <a:p>
            <a:r>
              <a:rPr lang="en-US" sz="2400" dirty="0">
                <a:solidFill>
                  <a:srgbClr val="00AEEF"/>
                </a:solidFill>
                <a:latin typeface="Helvetica Neue Regular" panose="02000503000000020004" pitchFamily="2" charset="0"/>
                <a:cs typeface="Helvetica Neue Regular" panose="02000503000000020004" pitchFamily="2" charset="0"/>
              </a:rPr>
              <a:t>Captions go in Helvetica Neue or Arial Italic, size 24pt. </a:t>
            </a:r>
            <a:r>
              <a:rPr lang="en-US" sz="2400" dirty="0" err="1">
                <a:solidFill>
                  <a:srgbClr val="00AEEF"/>
                </a:solidFill>
                <a:latin typeface="Helvetica Neue Regular" panose="02000503000000020004" pitchFamily="2" charset="0"/>
                <a:cs typeface="Helvetica Neue Regular" panose="02000503000000020004" pitchFamily="2" charset="0"/>
              </a:rPr>
              <a:t>Colour</a:t>
            </a:r>
            <a:r>
              <a:rPr lang="en-US" sz="2400" dirty="0">
                <a:solidFill>
                  <a:srgbClr val="00AEEF"/>
                </a:solidFill>
                <a:latin typeface="Helvetica Neue Regular" panose="02000503000000020004" pitchFamily="2" charset="0"/>
                <a:cs typeface="Helvetica Neue Regular" panose="02000503000000020004" pitchFamily="2" charset="0"/>
              </a:rPr>
              <a:t> cyan C100 M0 Y0 K0.</a:t>
            </a:r>
          </a:p>
        </p:txBody>
      </p:sp>
      <p:pic>
        <p:nvPicPr>
          <p:cNvPr id="24" name="Picture 23">
            <a:extLst>
              <a:ext uri="{FF2B5EF4-FFF2-40B4-BE49-F238E27FC236}">
                <a16:creationId xmlns:a16="http://schemas.microsoft.com/office/drawing/2014/main" id="{5465ABEF-DC06-A142-B904-E526950CD104}"/>
              </a:ext>
            </a:extLst>
          </p:cNvPr>
          <p:cNvPicPr>
            <a:picLocks noChangeAspect="1"/>
          </p:cNvPicPr>
          <p:nvPr/>
        </p:nvPicPr>
        <p:blipFill>
          <a:blip r:embed="rId4"/>
          <a:stretch>
            <a:fillRect/>
          </a:stretch>
        </p:blipFill>
        <p:spPr>
          <a:xfrm>
            <a:off x="8012014" y="559491"/>
            <a:ext cx="15427830" cy="2171511"/>
          </a:xfrm>
          <a:prstGeom prst="rect">
            <a:avLst/>
          </a:prstGeom>
        </p:spPr>
      </p:pic>
      <p:sp>
        <p:nvSpPr>
          <p:cNvPr id="32" name="Rectangle 31">
            <a:extLst>
              <a:ext uri="{FF2B5EF4-FFF2-40B4-BE49-F238E27FC236}">
                <a16:creationId xmlns:a16="http://schemas.microsoft.com/office/drawing/2014/main" id="{4709BA8A-390F-CE41-9C03-001454279C94}"/>
              </a:ext>
            </a:extLst>
          </p:cNvPr>
          <p:cNvSpPr/>
          <p:nvPr/>
        </p:nvSpPr>
        <p:spPr>
          <a:xfrm>
            <a:off x="21357804" y="17570164"/>
            <a:ext cx="14010007" cy="830997"/>
          </a:xfrm>
          <a:prstGeom prst="rect">
            <a:avLst/>
          </a:prstGeom>
        </p:spPr>
        <p:txBody>
          <a:bodyPr wrap="square">
            <a:spAutoFit/>
          </a:bodyPr>
          <a:lstStyle/>
          <a:p>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Lorem ipsum dolor sit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amet</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consectetur</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adipiscing</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elit</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Sed</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ante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arcu</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volutpat</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sit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amet</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tellus</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tempus,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efficitur</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sagittis</a:t>
            </a:r>
            <a:r>
              <a:rPr lang="en-CA"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 </a:t>
            </a:r>
            <a:r>
              <a:rPr lang="en-CA" sz="2400" dirty="0" err="1">
                <a:solidFill>
                  <a:srgbClr val="777776"/>
                </a:solidFill>
                <a:latin typeface="Helvetica Neue" panose="02000503000000020004" pitchFamily="2" charset="0"/>
                <a:ea typeface="Helvetica Neue" panose="02000503000000020004" pitchFamily="2" charset="0"/>
                <a:cs typeface="Helvetica Neue" panose="02000503000000020004" pitchFamily="2" charset="0"/>
              </a:rPr>
              <a:t>est</a:t>
            </a:r>
            <a:endParaRPr lang="en-US" sz="2400" dirty="0">
              <a:solidFill>
                <a:srgbClr val="777776"/>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Rectangle 36">
            <a:extLst>
              <a:ext uri="{FF2B5EF4-FFF2-40B4-BE49-F238E27FC236}">
                <a16:creationId xmlns:a16="http://schemas.microsoft.com/office/drawing/2014/main" id="{99064B99-288F-AD4F-AA6B-980D573CAF79}"/>
              </a:ext>
            </a:extLst>
          </p:cNvPr>
          <p:cNvSpPr/>
          <p:nvPr/>
        </p:nvSpPr>
        <p:spPr>
          <a:xfrm>
            <a:off x="2004601" y="16556130"/>
            <a:ext cx="7763506" cy="6400800"/>
          </a:xfrm>
          <a:prstGeom prst="rect">
            <a:avLst/>
          </a:prstGeom>
          <a:noFill/>
          <a:ln w="4254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3B9E9EF-94EE-3242-A13F-FAF42AC12965}"/>
              </a:ext>
            </a:extLst>
          </p:cNvPr>
          <p:cNvSpPr txBox="1"/>
          <p:nvPr/>
        </p:nvSpPr>
        <p:spPr>
          <a:xfrm>
            <a:off x="1626740" y="3272083"/>
            <a:ext cx="39244585" cy="2308324"/>
          </a:xfrm>
          <a:prstGeom prst="rect">
            <a:avLst/>
          </a:prstGeom>
          <a:noFill/>
        </p:spPr>
        <p:txBody>
          <a:bodyPr wrap="square" rtlCol="0">
            <a:noAutofit/>
          </a:bodyPr>
          <a:lstStyle/>
          <a:p>
            <a:r>
              <a:rPr lang="en-CA" sz="720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Title: Helvetica Neue Light or Arial Regular 72 pts Nec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nullam</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donec</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scelerisque</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fermentum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ultricies</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faucibus</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condimentum</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per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lacus</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ullamcorper</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convallis, ac </a:t>
            </a:r>
            <a:r>
              <a:rPr lang="en-CA" sz="7200" dirty="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scelerisque</a:t>
            </a:r>
            <a:r>
              <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pulvinar in </a:t>
            </a:r>
            <a:r>
              <a:rPr lang="en-CA" sz="7200" err="1">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platea</a:t>
            </a:r>
            <a:r>
              <a:rPr lang="en-CA" sz="720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rPr>
              <a:t> pretium</a:t>
            </a:r>
            <a:endParaRPr lang="en-CA" sz="7200" dirty="0">
              <a:solidFill>
                <a:srgbClr val="00B4E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40" name="TextBox 15">
            <a:extLst>
              <a:ext uri="{FF2B5EF4-FFF2-40B4-BE49-F238E27FC236}">
                <a16:creationId xmlns:a16="http://schemas.microsoft.com/office/drawing/2014/main" id="{B67C38D7-ABF2-7D47-B0D9-6E5FCB91A00A}"/>
              </a:ext>
            </a:extLst>
          </p:cNvPr>
          <p:cNvSpPr txBox="1">
            <a:spLocks noChangeArrowheads="1"/>
          </p:cNvSpPr>
          <p:nvPr/>
        </p:nvSpPr>
        <p:spPr bwMode="auto">
          <a:xfrm>
            <a:off x="1732576" y="7871165"/>
            <a:ext cx="8630623" cy="882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480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Heading: Light/Regular 48pts</a:t>
            </a:r>
            <a:endPar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endParaRPr>
          </a:p>
          <a:p>
            <a:pPr eaLnBrk="1" hangingPunct="1">
              <a:lnSpc>
                <a:spcPts val="4875"/>
              </a:lnSpc>
            </a:pPr>
            <a:r>
              <a:rPr lang="en-US" altLang="en-US" sz="3600" b="1">
                <a:solidFill>
                  <a:srgbClr val="00AEEF"/>
                </a:solidFill>
                <a:latin typeface="Helvetica Neue Regular" panose="02000503000000020004" pitchFamily="2" charset="0"/>
                <a:cs typeface="Helvetica Neue Regular" panose="02000503000000020004" pitchFamily="2" charset="0"/>
              </a:rPr>
              <a:t>Intro text: 36 pts Cyan.</a:t>
            </a:r>
          </a:p>
          <a:p>
            <a:pPr eaLnBrk="1" hangingPunct="1">
              <a:lnSpc>
                <a:spcPts val="4875"/>
              </a:lnSpc>
            </a:pPr>
            <a:r>
              <a:rPr lang="en-US" altLang="en-US" sz="3600">
                <a:solidFill>
                  <a:srgbClr val="00AEEF"/>
                </a:solidFill>
                <a:latin typeface="Helvetica Neue Regular" panose="02000503000000020004" pitchFamily="2" charset="0"/>
                <a:cs typeface="Helvetica Neue Regular" panose="02000503000000020004" pitchFamily="2" charset="0"/>
              </a:rPr>
              <a:t>These </a:t>
            </a:r>
            <a:r>
              <a:rPr lang="en-US" altLang="en-US" sz="3600" dirty="0">
                <a:solidFill>
                  <a:srgbClr val="00AEEF"/>
                </a:solidFill>
                <a:latin typeface="Helvetica Neue Regular" panose="02000503000000020004" pitchFamily="2" charset="0"/>
                <a:cs typeface="Helvetica Neue Regular" panose="02000503000000020004" pitchFamily="2" charset="0"/>
              </a:rPr>
              <a:t>are the voyages of the Starship Enterprise. Its continuing mission, to explore strange new worlds, to seek out new life and new civilizations, to boldly go where no one has gone before. We need to neutralize the homing signal. Each unit has total environmental control, gravity, temperature, atmosphere, light, in a protective field. Sensors show energy readings in your area. </a:t>
            </a:r>
          </a:p>
        </p:txBody>
      </p:sp>
      <p:sp>
        <p:nvSpPr>
          <p:cNvPr id="42" name="TextBox 15">
            <a:extLst>
              <a:ext uri="{FF2B5EF4-FFF2-40B4-BE49-F238E27FC236}">
                <a16:creationId xmlns:a16="http://schemas.microsoft.com/office/drawing/2014/main" id="{DC118DC5-9F93-0A4A-A4BA-E951888E958A}"/>
              </a:ext>
            </a:extLst>
          </p:cNvPr>
          <p:cNvSpPr txBox="1">
            <a:spLocks noChangeArrowheads="1"/>
          </p:cNvSpPr>
          <p:nvPr/>
        </p:nvSpPr>
        <p:spPr bwMode="auto">
          <a:xfrm>
            <a:off x="21357804" y="19590111"/>
            <a:ext cx="8817396" cy="723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This is a Long Heading </a:t>
            </a:r>
            <a:b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br>
            <a: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That Goes Over Two Lines</a:t>
            </a:r>
          </a:p>
          <a:p>
            <a:pPr defTabSz="2194514" fontAlgn="auto">
              <a:lnSpc>
                <a:spcPts val="4880"/>
              </a:lnSpc>
              <a:spcBef>
                <a:spcPts val="0"/>
              </a:spcBef>
              <a:spcAft>
                <a:spcPts val="0"/>
              </a:spcAft>
              <a:defRPr/>
            </a:pPr>
            <a:r>
              <a:rPr lang="en-US" altLang="en-US" sz="3200" dirty="0">
                <a:solidFill>
                  <a:srgbClr val="797979"/>
                </a:solidFill>
                <a:latin typeface="Helvetica Neue Regular" panose="02000503000000020004" pitchFamily="2" charset="0"/>
                <a:cs typeface="Helvetica Neue Regular" panose="02000503000000020004" pitchFamily="2" charset="0"/>
              </a:rPr>
              <a:t>Shields up. I recommend we transfer power to phasers and arm the photon torpedoes. Something strange on the detector circuit. The weapons must have disrupted our communicators. You saw something as tasty as meat, but inorganically materialized out of patterns used by our transporters. </a:t>
            </a:r>
          </a:p>
        </p:txBody>
      </p:sp>
      <p:sp>
        <p:nvSpPr>
          <p:cNvPr id="43" name="TextBox 15">
            <a:extLst>
              <a:ext uri="{FF2B5EF4-FFF2-40B4-BE49-F238E27FC236}">
                <a16:creationId xmlns:a16="http://schemas.microsoft.com/office/drawing/2014/main" id="{D2BBAF80-0882-8943-890F-21CD314C2637}"/>
              </a:ext>
            </a:extLst>
          </p:cNvPr>
          <p:cNvSpPr txBox="1">
            <a:spLocks noChangeArrowheads="1"/>
          </p:cNvSpPr>
          <p:nvPr/>
        </p:nvSpPr>
        <p:spPr bwMode="auto">
          <a:xfrm>
            <a:off x="31403453" y="19590111"/>
            <a:ext cx="8671255" cy="723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SUMMARY/CONCLU</a:t>
            </a:r>
            <a:endParaRPr lang="en-US" altLang="en-US" sz="4800" dirty="0">
              <a:solidFill>
                <a:srgbClr val="00A7E1"/>
              </a:solidFill>
              <a:latin typeface="Helvetica Neue Regular" panose="02000503000000020004" pitchFamily="2" charset="0"/>
              <a:cs typeface="Helvetica Neue Regular" panose="02000503000000020004" pitchFamily="2" charset="0"/>
            </a:endParaRPr>
          </a:p>
          <a:p>
            <a:pPr defTabSz="2194514" fontAlgn="auto">
              <a:lnSpc>
                <a:spcPts val="4880"/>
              </a:lnSpc>
              <a:spcBef>
                <a:spcPts val="0"/>
              </a:spcBef>
              <a:spcAft>
                <a:spcPts val="0"/>
              </a:spcAft>
              <a:defRPr/>
            </a:pPr>
            <a:r>
              <a:rPr lang="en-US" altLang="en-US" sz="3200" dirty="0">
                <a:solidFill>
                  <a:srgbClr val="797979"/>
                </a:solidFill>
                <a:latin typeface="Helvetica Neue Regular" panose="02000503000000020004" pitchFamily="2" charset="0"/>
                <a:cs typeface="Helvetica Neue Regular" panose="02000503000000020004" pitchFamily="2" charset="0"/>
              </a:rPr>
              <a:t>We're acquainted with the wormhole phenomenon, but this... Is a remarkable piece of bio-electronic engineering by which I see much of the EM spectrum ranging from heat and infrared through radio waves, et cetera, and forgive me if I've said and listened to this a thousand times. This planet's interior heat provides an abundance of geothermal energy. We need to neutralize the homing signal.</a:t>
            </a:r>
          </a:p>
          <a:p>
            <a:pPr defTabSz="2194514" fontAlgn="auto">
              <a:lnSpc>
                <a:spcPts val="4880"/>
              </a:lnSpc>
              <a:spcBef>
                <a:spcPts val="0"/>
              </a:spcBef>
              <a:spcAft>
                <a:spcPts val="0"/>
              </a:spcAft>
              <a:defRPr/>
            </a:pPr>
            <a:r>
              <a:rPr lang="en-US" altLang="en-US" sz="3200" dirty="0">
                <a:solidFill>
                  <a:srgbClr val="797979"/>
                </a:solidFill>
                <a:latin typeface="Helvetica Neue Regular" panose="02000503000000020004" pitchFamily="2" charset="0"/>
                <a:cs typeface="Helvetica Neue Regular" panose="02000503000000020004" pitchFamily="2" charset="0"/>
              </a:rPr>
              <a:t>Resistance is futile.</a:t>
            </a:r>
          </a:p>
          <a:p>
            <a:pPr eaLnBrk="1" hangingPunct="1">
              <a:lnSpc>
                <a:spcPts val="4875"/>
              </a:lnSpc>
            </a:pPr>
            <a:endParaRPr lang="en-US" altLang="en-US" sz="3200" dirty="0">
              <a:solidFill>
                <a:schemeClr val="bg2">
                  <a:lumMod val="50000"/>
                </a:schemeClr>
              </a:solidFill>
              <a:latin typeface="Helvetica Neue Regular" panose="02000503000000020004" pitchFamily="2" charset="0"/>
              <a:cs typeface="Helvetica Neue Regular" panose="02000503000000020004" pitchFamily="2" charset="0"/>
            </a:endParaRPr>
          </a:p>
          <a:p>
            <a:pPr eaLnBrk="1" hangingPunct="1">
              <a:lnSpc>
                <a:spcPts val="4875"/>
              </a:lnSpc>
            </a:pPr>
            <a:endParaRPr lang="en-US" altLang="en-US" sz="10500" dirty="0">
              <a:latin typeface="Helvetica Neue Regular" panose="02000503000000020004" pitchFamily="2" charset="0"/>
              <a:cs typeface="Helvetica Neue Regular" panose="02000503000000020004" pitchFamily="2" charset="0"/>
            </a:endParaRPr>
          </a:p>
        </p:txBody>
      </p:sp>
      <p:sp>
        <p:nvSpPr>
          <p:cNvPr id="44" name="TextBox 15">
            <a:extLst>
              <a:ext uri="{FF2B5EF4-FFF2-40B4-BE49-F238E27FC236}">
                <a16:creationId xmlns:a16="http://schemas.microsoft.com/office/drawing/2014/main" id="{2A823A5F-DB49-A540-96FC-0F47B3E6C281}"/>
              </a:ext>
            </a:extLst>
          </p:cNvPr>
          <p:cNvSpPr txBox="1">
            <a:spLocks noChangeArrowheads="1"/>
          </p:cNvSpPr>
          <p:nvPr/>
        </p:nvSpPr>
        <p:spPr bwMode="auto">
          <a:xfrm>
            <a:off x="11750865" y="7871165"/>
            <a:ext cx="8498532" cy="2002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1800"/>
              </a:spcAft>
            </a:pPr>
            <a: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Heading</a:t>
            </a:r>
            <a:endParaRPr lang="en-US" altLang="en-US" sz="4800" dirty="0">
              <a:solidFill>
                <a:srgbClr val="00A7E1"/>
              </a:solidFill>
              <a:latin typeface="Helvetica Neue Regular" panose="02000503000000020004" pitchFamily="2" charset="0"/>
              <a:cs typeface="Helvetica Neue Regular" panose="02000503000000020004" pitchFamily="2" charset="0"/>
            </a:endParaRPr>
          </a:p>
          <a:p>
            <a:pPr defTabSz="2194514" fontAlgn="auto">
              <a:lnSpc>
                <a:spcPts val="4880"/>
              </a:lnSpc>
              <a:spcBef>
                <a:spcPts val="0"/>
              </a:spcBef>
              <a:spcAft>
                <a:spcPts val="0"/>
              </a:spcAft>
              <a:defRPr/>
            </a:pPr>
            <a:r>
              <a:rPr lang="en-US" altLang="en-US" sz="3200" b="1">
                <a:solidFill>
                  <a:srgbClr val="797979"/>
                </a:solidFill>
                <a:latin typeface="Helvetica Neue Regular" panose="02000503000000020004" pitchFamily="2" charset="0"/>
                <a:cs typeface="Helvetica Neue Regular" panose="02000503000000020004" pitchFamily="2" charset="0"/>
              </a:rPr>
              <a:t>Body text: 32 pts. 60% Grey.</a:t>
            </a:r>
          </a:p>
          <a:p>
            <a:pPr defTabSz="2194514" fontAlgn="auto">
              <a:lnSpc>
                <a:spcPts val="4880"/>
              </a:lnSpc>
              <a:spcBef>
                <a:spcPts val="0"/>
              </a:spcBef>
              <a:spcAft>
                <a:spcPts val="0"/>
              </a:spcAft>
              <a:defRPr/>
            </a:pPr>
            <a:r>
              <a:rPr lang="en-US" altLang="en-US" sz="3200">
                <a:solidFill>
                  <a:srgbClr val="797979"/>
                </a:solidFill>
                <a:latin typeface="Helvetica Neue Regular" panose="02000503000000020004" pitchFamily="2" charset="0"/>
                <a:cs typeface="Helvetica Neue Regular" panose="02000503000000020004" pitchFamily="2" charset="0"/>
              </a:rPr>
              <a:t>Using the gravitational pull of a star to slingshot back in time? We are going to Starbase Montgomery for Engineering consultations prompted by minor read-out anomalies. </a:t>
            </a:r>
          </a:p>
          <a:p>
            <a:pPr defTabSz="2194514" fontAlgn="auto">
              <a:lnSpc>
                <a:spcPts val="4880"/>
              </a:lnSpc>
              <a:spcBef>
                <a:spcPts val="0"/>
              </a:spcBef>
              <a:spcAft>
                <a:spcPts val="0"/>
              </a:spcAft>
              <a:defRPr/>
            </a:pPr>
            <a:endParaRPr lang="en-US" altLang="en-US" sz="3200" dirty="0">
              <a:solidFill>
                <a:srgbClr val="777776"/>
              </a:solidFill>
              <a:latin typeface="Helvetica Neue Regular" panose="02000503000000020004" pitchFamily="2" charset="0"/>
              <a:cs typeface="Helvetica Neue Regular" panose="02000503000000020004" pitchFamily="2" charset="0"/>
            </a:endParaRPr>
          </a:p>
          <a:p>
            <a:pPr eaLnBrk="1" hangingPunct="1">
              <a:spcAft>
                <a:spcPts val="1800"/>
              </a:spcAft>
            </a:pPr>
            <a: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This is a Long Heading </a:t>
            </a:r>
            <a:b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br>
            <a:r>
              <a:rPr lang="en-US" altLang="en-US" sz="4800" dirty="0">
                <a:solidFill>
                  <a:srgbClr val="00A7E1"/>
                </a:solidFill>
                <a:latin typeface="Helvetica Neue Light" panose="02000403000000020004" pitchFamily="2" charset="0"/>
                <a:ea typeface="Helvetica Neue Light" panose="02000403000000020004" pitchFamily="2" charset="0"/>
                <a:cs typeface="Helvetica Neue Regular" panose="02000503000000020004" pitchFamily="2" charset="0"/>
              </a:rPr>
              <a:t>That Goes Over Two Lines</a:t>
            </a:r>
          </a:p>
          <a:p>
            <a:pPr eaLnBrk="1" hangingPunct="1">
              <a:lnSpc>
                <a:spcPts val="4875"/>
              </a:lnSpc>
              <a:spcBef>
                <a:spcPts val="600"/>
              </a:spcBef>
              <a:spcAft>
                <a:spcPts val="600"/>
              </a:spcAft>
            </a:pPr>
            <a:r>
              <a:rPr lang="en-US" altLang="en-US" sz="3200" dirty="0">
                <a:solidFill>
                  <a:srgbClr val="797979"/>
                </a:solidFill>
                <a:latin typeface="Helvetica Neue Regular" panose="02000503000000020004" pitchFamily="2" charset="0"/>
                <a:cs typeface="Helvetica Neue Regular" panose="02000503000000020004" pitchFamily="2" charset="0"/>
              </a:rPr>
              <a:t>Warp drive within normal parameters. I read an ion trail characteristic of a freighter escape pod. The bomb had a molecular-decay detonator. Detecting some unusual fluctuations in subspace frequencies.</a:t>
            </a:r>
          </a:p>
          <a:p>
            <a:pPr marL="457200" indent="-457200" defTabSz="2194514" fontAlgn="auto">
              <a:lnSpc>
                <a:spcPts val="4880"/>
              </a:lnSpc>
              <a:spcBef>
                <a:spcPts val="600"/>
              </a:spcBef>
              <a:spcAft>
                <a:spcPts val="600"/>
              </a:spcAft>
              <a:buClr>
                <a:srgbClr val="FFCC05"/>
              </a:buClr>
              <a:buSzPct val="150000"/>
              <a:buFont typeface="Wingdings" pitchFamily="2" charset="2"/>
              <a:buChar char="§"/>
              <a:defRPr/>
            </a:pPr>
            <a:r>
              <a:rPr lang="en-US" sz="3200" b="1">
                <a:solidFill>
                  <a:srgbClr val="797979"/>
                </a:solidFill>
                <a:latin typeface="Arial"/>
                <a:cs typeface="Arial"/>
              </a:rPr>
              <a:t>Yellow square bullets size: 160%.</a:t>
            </a:r>
            <a:br>
              <a:rPr lang="en-US" sz="3200">
                <a:solidFill>
                  <a:srgbClr val="797979"/>
                </a:solidFill>
                <a:latin typeface="Arial"/>
                <a:cs typeface="Arial"/>
              </a:rPr>
            </a:br>
            <a:r>
              <a:rPr lang="en-US" sz="3200">
                <a:solidFill>
                  <a:srgbClr val="797979"/>
                </a:solidFill>
                <a:latin typeface="Arial"/>
                <a:cs typeface="Arial"/>
              </a:rPr>
              <a:t>USS </a:t>
            </a:r>
            <a:r>
              <a:rPr lang="en-US" sz="3200" dirty="0">
                <a:solidFill>
                  <a:srgbClr val="797979"/>
                </a:solidFill>
                <a:latin typeface="Arial"/>
                <a:cs typeface="Arial"/>
              </a:rPr>
              <a:t>Shenandoah - NCC-73024 - Taken by Dax and </a:t>
            </a:r>
            <a:r>
              <a:rPr lang="en-US" sz="3200" dirty="0" err="1">
                <a:solidFill>
                  <a:srgbClr val="797979"/>
                </a:solidFill>
                <a:latin typeface="Arial"/>
                <a:cs typeface="Arial"/>
              </a:rPr>
              <a:t>Worf</a:t>
            </a:r>
            <a:r>
              <a:rPr lang="en-US" sz="3200" dirty="0">
                <a:solidFill>
                  <a:srgbClr val="797979"/>
                </a:solidFill>
                <a:latin typeface="Arial"/>
                <a:cs typeface="Arial"/>
              </a:rPr>
              <a:t> to rescue a </a:t>
            </a:r>
            <a:r>
              <a:rPr lang="en-US" sz="3200" dirty="0" err="1">
                <a:solidFill>
                  <a:srgbClr val="797979"/>
                </a:solidFill>
                <a:latin typeface="Arial"/>
                <a:cs typeface="Arial"/>
              </a:rPr>
              <a:t>Cardassian</a:t>
            </a:r>
            <a:r>
              <a:rPr lang="en-US" sz="3200" dirty="0">
                <a:solidFill>
                  <a:srgbClr val="797979"/>
                </a:solidFill>
                <a:latin typeface="Arial"/>
                <a:cs typeface="Arial"/>
              </a:rPr>
              <a:t> informant from the Dominion. Severely damaged by the </a:t>
            </a:r>
            <a:r>
              <a:rPr lang="en-US" sz="3200" dirty="0" err="1">
                <a:solidFill>
                  <a:srgbClr val="797979"/>
                </a:solidFill>
                <a:latin typeface="Arial"/>
                <a:cs typeface="Arial"/>
              </a:rPr>
              <a:t>Jem'Hadar</a:t>
            </a:r>
            <a:r>
              <a:rPr lang="en-US" sz="3200" dirty="0">
                <a:solidFill>
                  <a:srgbClr val="797979"/>
                </a:solidFill>
                <a:latin typeface="Arial"/>
                <a:cs typeface="Arial"/>
              </a:rPr>
              <a:t> </a:t>
            </a:r>
            <a:r>
              <a:rPr lang="en-US" sz="3200" dirty="0" err="1">
                <a:solidFill>
                  <a:srgbClr val="797979"/>
                </a:solidFill>
                <a:latin typeface="Arial"/>
                <a:cs typeface="Arial"/>
              </a:rPr>
              <a:t>en</a:t>
            </a:r>
            <a:r>
              <a:rPr lang="en-US" sz="3200" dirty="0">
                <a:solidFill>
                  <a:srgbClr val="797979"/>
                </a:solidFill>
                <a:latin typeface="Arial"/>
                <a:cs typeface="Arial"/>
              </a:rPr>
              <a:t> route to deliver diplomatic message to Grand </a:t>
            </a:r>
            <a:r>
              <a:rPr lang="en-US" sz="3200" dirty="0" err="1">
                <a:solidFill>
                  <a:srgbClr val="797979"/>
                </a:solidFill>
                <a:latin typeface="Arial"/>
                <a:cs typeface="Arial"/>
              </a:rPr>
              <a:t>Nagus</a:t>
            </a:r>
            <a:r>
              <a:rPr lang="en-US" sz="3200" dirty="0">
                <a:solidFill>
                  <a:srgbClr val="797979"/>
                </a:solidFill>
                <a:latin typeface="Arial"/>
                <a:cs typeface="Arial"/>
              </a:rPr>
              <a:t> </a:t>
            </a:r>
            <a:r>
              <a:rPr lang="en-US" sz="3200" dirty="0" err="1">
                <a:solidFill>
                  <a:srgbClr val="797979"/>
                </a:solidFill>
                <a:latin typeface="Arial"/>
                <a:cs typeface="Arial"/>
              </a:rPr>
              <a:t>Zek</a:t>
            </a:r>
            <a:r>
              <a:rPr lang="en-US" sz="3200" dirty="0">
                <a:solidFill>
                  <a:srgbClr val="797979"/>
                </a:solidFill>
                <a:latin typeface="Arial"/>
                <a:cs typeface="Arial"/>
              </a:rPr>
              <a:t>.</a:t>
            </a:r>
          </a:p>
          <a:p>
            <a:pPr marL="457200" indent="-457200" defTabSz="2194514" fontAlgn="auto">
              <a:lnSpc>
                <a:spcPts val="4880"/>
              </a:lnSpc>
              <a:spcBef>
                <a:spcPts val="600"/>
              </a:spcBef>
              <a:spcAft>
                <a:spcPts val="600"/>
              </a:spcAft>
              <a:buClr>
                <a:srgbClr val="FFCC05"/>
              </a:buClr>
              <a:buSzPct val="150000"/>
              <a:buFont typeface="Wingdings" pitchFamily="2" charset="2"/>
              <a:buChar char="§"/>
              <a:defRPr/>
            </a:pPr>
            <a:r>
              <a:rPr lang="en-US" sz="3200" dirty="0">
                <a:solidFill>
                  <a:srgbClr val="797979"/>
                </a:solidFill>
                <a:latin typeface="Arial"/>
                <a:cs typeface="Arial"/>
              </a:rPr>
              <a:t>USS Farragut - NCC-1647 - Ship on which James Kirk served as a phaser station operator. Attacked by the </a:t>
            </a:r>
            <a:r>
              <a:rPr lang="en-US" sz="3200" dirty="0" err="1">
                <a:solidFill>
                  <a:srgbClr val="797979"/>
                </a:solidFill>
                <a:latin typeface="Arial"/>
                <a:cs typeface="Arial"/>
              </a:rPr>
              <a:t>Dikironium</a:t>
            </a:r>
            <a:r>
              <a:rPr lang="en-US" sz="3200" dirty="0">
                <a:solidFill>
                  <a:srgbClr val="797979"/>
                </a:solidFill>
                <a:latin typeface="Arial"/>
                <a:cs typeface="Arial"/>
              </a:rPr>
              <a:t> Cloud Creature, killing half the crew. ad. </a:t>
            </a:r>
          </a:p>
          <a:p>
            <a:pPr marL="457200" indent="-457200" defTabSz="2194514" fontAlgn="auto">
              <a:lnSpc>
                <a:spcPts val="4880"/>
              </a:lnSpc>
              <a:spcBef>
                <a:spcPts val="0"/>
              </a:spcBef>
              <a:spcAft>
                <a:spcPts val="0"/>
              </a:spcAft>
              <a:buClr>
                <a:srgbClr val="FFCC05"/>
              </a:buClr>
              <a:buSzPct val="150000"/>
              <a:buFont typeface="Wingdings" pitchFamily="2" charset="2"/>
              <a:buChar char="§"/>
              <a:defRPr/>
            </a:pPr>
            <a:r>
              <a:rPr lang="en-US" sz="3200" dirty="0">
                <a:solidFill>
                  <a:srgbClr val="797979"/>
                </a:solidFill>
                <a:latin typeface="Arial"/>
                <a:cs typeface="Arial"/>
              </a:rPr>
              <a:t>USS Sarajevo - NCC-38529 - Lost in the Gamma Quadrant in 2371. Later recovered and served in the Dominion War.</a:t>
            </a:r>
            <a:endParaRPr lang="en-US" altLang="en-US" sz="3200" dirty="0">
              <a:solidFill>
                <a:srgbClr val="797979"/>
              </a:solidFill>
              <a:latin typeface="Helvetica Neue Regular" panose="02000503000000020004" pitchFamily="2" charset="0"/>
              <a:cs typeface="Helvetica Neue Regular" panose="02000503000000020004" pitchFamily="2" charset="0"/>
            </a:endParaRPr>
          </a:p>
          <a:p>
            <a:pPr eaLnBrk="1" hangingPunct="1">
              <a:lnSpc>
                <a:spcPts val="4875"/>
              </a:lnSpc>
            </a:pPr>
            <a:endParaRPr lang="en-US" altLang="en-US" sz="10500" dirty="0">
              <a:latin typeface="Helvetica Neue Regular" panose="02000503000000020004" pitchFamily="2" charset="0"/>
              <a:cs typeface="Helvetica Neue Regular" panose="02000503000000020004" pitchFamily="2" charset="0"/>
            </a:endParaRPr>
          </a:p>
        </p:txBody>
      </p:sp>
      <p:graphicFrame>
        <p:nvGraphicFramePr>
          <p:cNvPr id="46" name="Chart 45">
            <a:extLst>
              <a:ext uri="{FF2B5EF4-FFF2-40B4-BE49-F238E27FC236}">
                <a16:creationId xmlns:a16="http://schemas.microsoft.com/office/drawing/2014/main" id="{064CDA12-A021-914A-BC90-F15211BD28BC}"/>
              </a:ext>
            </a:extLst>
          </p:cNvPr>
          <p:cNvGraphicFramePr/>
          <p:nvPr>
            <p:extLst>
              <p:ext uri="{D42A27DB-BD31-4B8C-83A1-F6EECF244321}">
                <p14:modId xmlns:p14="http://schemas.microsoft.com/office/powerpoint/2010/main" val="3284754302"/>
              </p:ext>
            </p:extLst>
          </p:nvPr>
        </p:nvGraphicFramePr>
        <p:xfrm>
          <a:off x="21357804" y="7871165"/>
          <a:ext cx="6328463" cy="43256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Chart 49">
            <a:extLst>
              <a:ext uri="{FF2B5EF4-FFF2-40B4-BE49-F238E27FC236}">
                <a16:creationId xmlns:a16="http://schemas.microsoft.com/office/drawing/2014/main" id="{716A26D6-337A-664D-88C9-992E9332BCE3}"/>
              </a:ext>
            </a:extLst>
          </p:cNvPr>
          <p:cNvGraphicFramePr/>
          <p:nvPr>
            <p:extLst>
              <p:ext uri="{D42A27DB-BD31-4B8C-83A1-F6EECF244321}">
                <p14:modId xmlns:p14="http://schemas.microsoft.com/office/powerpoint/2010/main" val="3072249475"/>
              </p:ext>
            </p:extLst>
          </p:nvPr>
        </p:nvGraphicFramePr>
        <p:xfrm>
          <a:off x="21357804" y="12949845"/>
          <a:ext cx="6328463" cy="4325687"/>
        </p:xfrm>
        <a:graphic>
          <a:graphicData uri="http://schemas.openxmlformats.org/drawingml/2006/chart">
            <c:chart xmlns:c="http://schemas.openxmlformats.org/drawingml/2006/chart" xmlns:r="http://schemas.openxmlformats.org/officeDocument/2006/relationships" r:id="rId6"/>
          </a:graphicData>
        </a:graphic>
      </p:graphicFrame>
      <p:sp>
        <p:nvSpPr>
          <p:cNvPr id="53" name="Rectangle 52">
            <a:extLst>
              <a:ext uri="{FF2B5EF4-FFF2-40B4-BE49-F238E27FC236}">
                <a16:creationId xmlns:a16="http://schemas.microsoft.com/office/drawing/2014/main" id="{0EA54CFC-68DF-E94A-92BD-8A08922CFABE}"/>
              </a:ext>
            </a:extLst>
          </p:cNvPr>
          <p:cNvSpPr/>
          <p:nvPr/>
        </p:nvSpPr>
        <p:spPr>
          <a:xfrm>
            <a:off x="42058121" y="-1"/>
            <a:ext cx="741363" cy="30240288"/>
          </a:xfrm>
          <a:prstGeom prst="rect">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EAEA"/>
              </a:solidFill>
            </a:endParaRPr>
          </a:p>
        </p:txBody>
      </p:sp>
      <p:sp>
        <p:nvSpPr>
          <p:cNvPr id="54" name="Right Triangle 53">
            <a:extLst>
              <a:ext uri="{FF2B5EF4-FFF2-40B4-BE49-F238E27FC236}">
                <a16:creationId xmlns:a16="http://schemas.microsoft.com/office/drawing/2014/main" id="{2E3F9301-F405-D043-9DCE-B7BA41F1BE23}"/>
              </a:ext>
            </a:extLst>
          </p:cNvPr>
          <p:cNvSpPr/>
          <p:nvPr/>
        </p:nvSpPr>
        <p:spPr>
          <a:xfrm rot="10800000">
            <a:off x="39508986" y="-1"/>
            <a:ext cx="3290497" cy="3290497"/>
          </a:xfrm>
          <a:prstGeom prst="rtTriangle">
            <a:avLst/>
          </a:prstGeom>
          <a:solidFill>
            <a:srgbClr val="FFC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19D32C1-7DE4-2F4C-8B0A-674467312BCB}"/>
              </a:ext>
            </a:extLst>
          </p:cNvPr>
          <p:cNvSpPr txBox="1"/>
          <p:nvPr/>
        </p:nvSpPr>
        <p:spPr>
          <a:xfrm>
            <a:off x="943897" y="27697471"/>
            <a:ext cx="184731" cy="1154483"/>
          </a:xfrm>
          <a:prstGeom prst="rect">
            <a:avLst/>
          </a:prstGeom>
          <a:noFill/>
        </p:spPr>
        <p:txBody>
          <a:bodyPr wrap="none" rtlCol="0">
            <a:spAutoFit/>
          </a:bodyPr>
          <a:lstStyle/>
          <a:p>
            <a:endParaRPr lang="en-US" dirty="0"/>
          </a:p>
        </p:txBody>
      </p:sp>
      <p:graphicFrame>
        <p:nvGraphicFramePr>
          <p:cNvPr id="33" name="Chart 32">
            <a:extLst>
              <a:ext uri="{FF2B5EF4-FFF2-40B4-BE49-F238E27FC236}">
                <a16:creationId xmlns:a16="http://schemas.microsoft.com/office/drawing/2014/main" id="{041FCC97-1AAF-D34D-8216-910141FC9088}"/>
              </a:ext>
            </a:extLst>
          </p:cNvPr>
          <p:cNvGraphicFramePr/>
          <p:nvPr>
            <p:extLst>
              <p:ext uri="{D42A27DB-BD31-4B8C-83A1-F6EECF244321}">
                <p14:modId xmlns:p14="http://schemas.microsoft.com/office/powerpoint/2010/main" val="4123428920"/>
              </p:ext>
            </p:extLst>
          </p:nvPr>
        </p:nvGraphicFramePr>
        <p:xfrm>
          <a:off x="28239222" y="7871165"/>
          <a:ext cx="6328463" cy="43256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a:extLst>
              <a:ext uri="{FF2B5EF4-FFF2-40B4-BE49-F238E27FC236}">
                <a16:creationId xmlns:a16="http://schemas.microsoft.com/office/drawing/2014/main" id="{B486B897-AB21-4B42-9FAE-2A40BA0DA440}"/>
              </a:ext>
            </a:extLst>
          </p:cNvPr>
          <p:cNvGraphicFramePr/>
          <p:nvPr>
            <p:extLst>
              <p:ext uri="{D42A27DB-BD31-4B8C-83A1-F6EECF244321}">
                <p14:modId xmlns:p14="http://schemas.microsoft.com/office/powerpoint/2010/main" val="893976838"/>
              </p:ext>
            </p:extLst>
          </p:nvPr>
        </p:nvGraphicFramePr>
        <p:xfrm>
          <a:off x="28239222" y="12949845"/>
          <a:ext cx="6328463" cy="43256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34">
            <a:extLst>
              <a:ext uri="{FF2B5EF4-FFF2-40B4-BE49-F238E27FC236}">
                <a16:creationId xmlns:a16="http://schemas.microsoft.com/office/drawing/2014/main" id="{259C342C-852D-6C40-86A8-A47ED2FC8308}"/>
              </a:ext>
            </a:extLst>
          </p:cNvPr>
          <p:cNvGraphicFramePr/>
          <p:nvPr>
            <p:extLst>
              <p:ext uri="{D42A27DB-BD31-4B8C-83A1-F6EECF244321}">
                <p14:modId xmlns:p14="http://schemas.microsoft.com/office/powerpoint/2010/main" val="2931369213"/>
              </p:ext>
            </p:extLst>
          </p:nvPr>
        </p:nvGraphicFramePr>
        <p:xfrm>
          <a:off x="34787504" y="7871165"/>
          <a:ext cx="6328463" cy="432568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Chart 35">
            <a:extLst>
              <a:ext uri="{FF2B5EF4-FFF2-40B4-BE49-F238E27FC236}">
                <a16:creationId xmlns:a16="http://schemas.microsoft.com/office/drawing/2014/main" id="{1E25D69C-4924-E14F-867E-32B548AAA2B9}"/>
              </a:ext>
            </a:extLst>
          </p:cNvPr>
          <p:cNvGraphicFramePr/>
          <p:nvPr>
            <p:extLst>
              <p:ext uri="{D42A27DB-BD31-4B8C-83A1-F6EECF244321}">
                <p14:modId xmlns:p14="http://schemas.microsoft.com/office/powerpoint/2010/main" val="1752348531"/>
              </p:ext>
            </p:extLst>
          </p:nvPr>
        </p:nvGraphicFramePr>
        <p:xfrm>
          <a:off x="34787504" y="12949845"/>
          <a:ext cx="6328463" cy="4325687"/>
        </p:xfrm>
        <a:graphic>
          <a:graphicData uri="http://schemas.openxmlformats.org/drawingml/2006/chart">
            <c:chart xmlns:c="http://schemas.openxmlformats.org/drawingml/2006/chart" xmlns:r="http://schemas.openxmlformats.org/officeDocument/2006/relationships" r:id="rId10"/>
          </a:graphicData>
        </a:graphic>
      </p:graphicFrame>
      <p:pic>
        <p:nvPicPr>
          <p:cNvPr id="28" name="Picture 27">
            <a:extLst>
              <a:ext uri="{FF2B5EF4-FFF2-40B4-BE49-F238E27FC236}">
                <a16:creationId xmlns:a16="http://schemas.microsoft.com/office/drawing/2014/main" id="{D348F77C-84E8-2E45-9E9F-875784028525}"/>
              </a:ext>
            </a:extLst>
          </p:cNvPr>
          <p:cNvPicPr>
            <a:picLocks noChangeAspect="1"/>
          </p:cNvPicPr>
          <p:nvPr/>
        </p:nvPicPr>
        <p:blipFill>
          <a:blip r:embed="rId11"/>
          <a:stretch>
            <a:fillRect/>
          </a:stretch>
        </p:blipFill>
        <p:spPr>
          <a:xfrm>
            <a:off x="35700323" y="28223773"/>
            <a:ext cx="4256188" cy="1345651"/>
          </a:xfrm>
          <a:prstGeom prst="rect">
            <a:avLst/>
          </a:prstGeom>
        </p:spPr>
      </p:pic>
    </p:spTree>
    <p:extLst>
      <p:ext uri="{BB962C8B-B14F-4D97-AF65-F5344CB8AC3E}">
        <p14:creationId xmlns:p14="http://schemas.microsoft.com/office/powerpoint/2010/main" val="393433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6DCC-2E38-D048-9B42-A10EEC159AF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F5F7257-84A2-FA40-B647-78AA92108393}"/>
              </a:ext>
            </a:extLst>
          </p:cNvPr>
          <p:cNvSpPr>
            <a:spLocks noGrp="1"/>
          </p:cNvSpPr>
          <p:nvPr>
            <p:ph type="body" sz="quarter" idx="10"/>
          </p:nvPr>
        </p:nvSpPr>
        <p:spPr/>
        <p:txBody>
          <a:bodyPr/>
          <a:lstStyle/>
          <a:p>
            <a:endParaRPr lang="en-US" dirty="0"/>
          </a:p>
        </p:txBody>
      </p:sp>
      <p:sp>
        <p:nvSpPr>
          <p:cNvPr id="4" name="Content Placeholder 3">
            <a:extLst>
              <a:ext uri="{FF2B5EF4-FFF2-40B4-BE49-F238E27FC236}">
                <a16:creationId xmlns:a16="http://schemas.microsoft.com/office/drawing/2014/main" id="{246488B7-D872-5343-815A-33411E4BE22D}"/>
              </a:ext>
            </a:extLst>
          </p:cNvPr>
          <p:cNvSpPr>
            <a:spLocks noGrp="1"/>
          </p:cNvSpPr>
          <p:nvPr>
            <p:ph sz="quarter" idx="12"/>
          </p:nvPr>
        </p:nvSpPr>
        <p:spPr/>
        <p:txBody>
          <a:bodyPr/>
          <a:lstStyle/>
          <a:p>
            <a:endParaRPr lang="en-US"/>
          </a:p>
        </p:txBody>
      </p:sp>
      <p:sp>
        <p:nvSpPr>
          <p:cNvPr id="5" name="Content Placeholder 4">
            <a:extLst>
              <a:ext uri="{FF2B5EF4-FFF2-40B4-BE49-F238E27FC236}">
                <a16:creationId xmlns:a16="http://schemas.microsoft.com/office/drawing/2014/main" id="{B2115434-4B42-174E-91DE-4EA58A021A8B}"/>
              </a:ext>
            </a:extLst>
          </p:cNvPr>
          <p:cNvSpPr>
            <a:spLocks noGrp="1"/>
          </p:cNvSpPr>
          <p:nvPr>
            <p:ph sz="quarter" idx="13"/>
          </p:nvPr>
        </p:nvSpPr>
        <p:spPr/>
        <p:txBody>
          <a:bodyPr/>
          <a:lstStyle/>
          <a:p>
            <a:endParaRPr lang="en-US"/>
          </a:p>
        </p:txBody>
      </p:sp>
      <p:sp>
        <p:nvSpPr>
          <p:cNvPr id="6" name="Text Placeholder 5">
            <a:extLst>
              <a:ext uri="{FF2B5EF4-FFF2-40B4-BE49-F238E27FC236}">
                <a16:creationId xmlns:a16="http://schemas.microsoft.com/office/drawing/2014/main" id="{4F377E01-4782-C64E-A312-CFF6C9AD19EA}"/>
              </a:ext>
            </a:extLst>
          </p:cNvPr>
          <p:cNvSpPr>
            <a:spLocks noGrp="1"/>
          </p:cNvSpPr>
          <p:nvPr>
            <p:ph type="body" sz="quarter" idx="14"/>
          </p:nvPr>
        </p:nvSpPr>
        <p:spPr/>
        <p:txBody>
          <a:bodyPr/>
          <a:lstStyle/>
          <a:p>
            <a:endParaRPr lang="en-US" dirty="0"/>
          </a:p>
        </p:txBody>
      </p:sp>
      <p:sp>
        <p:nvSpPr>
          <p:cNvPr id="7" name="Content Placeholder 6">
            <a:extLst>
              <a:ext uri="{FF2B5EF4-FFF2-40B4-BE49-F238E27FC236}">
                <a16:creationId xmlns:a16="http://schemas.microsoft.com/office/drawing/2014/main" id="{55D3421A-B5B1-4B4C-A608-66F26D3F714E}"/>
              </a:ext>
            </a:extLst>
          </p:cNvPr>
          <p:cNvSpPr>
            <a:spLocks noGrp="1"/>
          </p:cNvSpPr>
          <p:nvPr>
            <p:ph sz="quarter" idx="15"/>
          </p:nvPr>
        </p:nvSpPr>
        <p:spPr/>
        <p:txBody>
          <a:bodyPr/>
          <a:lstStyle/>
          <a:p>
            <a:endParaRPr lang="en-US"/>
          </a:p>
        </p:txBody>
      </p:sp>
      <p:sp>
        <p:nvSpPr>
          <p:cNvPr id="8" name="Text Placeholder 7">
            <a:extLst>
              <a:ext uri="{FF2B5EF4-FFF2-40B4-BE49-F238E27FC236}">
                <a16:creationId xmlns:a16="http://schemas.microsoft.com/office/drawing/2014/main" id="{29FCDA62-1A2C-6C44-A39C-60B5D6A45622}"/>
              </a:ext>
            </a:extLst>
          </p:cNvPr>
          <p:cNvSpPr>
            <a:spLocks noGrp="1"/>
          </p:cNvSpPr>
          <p:nvPr>
            <p:ph type="body" sz="quarter" idx="16"/>
          </p:nvPr>
        </p:nvSpPr>
        <p:spPr/>
        <p:txBody>
          <a:bodyPr/>
          <a:lstStyle/>
          <a:p>
            <a:endParaRPr lang="en-US"/>
          </a:p>
        </p:txBody>
      </p:sp>
      <p:sp>
        <p:nvSpPr>
          <p:cNvPr id="9" name="Content Placeholder 8">
            <a:extLst>
              <a:ext uri="{FF2B5EF4-FFF2-40B4-BE49-F238E27FC236}">
                <a16:creationId xmlns:a16="http://schemas.microsoft.com/office/drawing/2014/main" id="{E17CBF14-769D-9448-AFD6-A0FADCB72DBE}"/>
              </a:ext>
            </a:extLst>
          </p:cNvPr>
          <p:cNvSpPr>
            <a:spLocks noGrp="1"/>
          </p:cNvSpPr>
          <p:nvPr>
            <p:ph sz="quarter" idx="17"/>
          </p:nvPr>
        </p:nvSpPr>
        <p:spPr/>
        <p:txBody>
          <a:bodyPr/>
          <a:lstStyle/>
          <a:p>
            <a:endParaRPr lang="en-US"/>
          </a:p>
        </p:txBody>
      </p:sp>
      <p:sp>
        <p:nvSpPr>
          <p:cNvPr id="10" name="Text Placeholder 9">
            <a:extLst>
              <a:ext uri="{FF2B5EF4-FFF2-40B4-BE49-F238E27FC236}">
                <a16:creationId xmlns:a16="http://schemas.microsoft.com/office/drawing/2014/main" id="{F6E3F186-A52E-0642-8A02-EF98AB78336B}"/>
              </a:ext>
            </a:extLst>
          </p:cNvPr>
          <p:cNvSpPr>
            <a:spLocks noGrp="1"/>
          </p:cNvSpPr>
          <p:nvPr>
            <p:ph type="body" sz="quarter" idx="18"/>
          </p:nvPr>
        </p:nvSpPr>
        <p:spPr/>
        <p:txBody>
          <a:bodyPr/>
          <a:lstStyle/>
          <a:p>
            <a:endParaRPr lang="en-US"/>
          </a:p>
        </p:txBody>
      </p:sp>
      <p:sp>
        <p:nvSpPr>
          <p:cNvPr id="11" name="Content Placeholder 10">
            <a:extLst>
              <a:ext uri="{FF2B5EF4-FFF2-40B4-BE49-F238E27FC236}">
                <a16:creationId xmlns:a16="http://schemas.microsoft.com/office/drawing/2014/main" id="{184695B1-A429-8C47-8EED-6629D8466130}"/>
              </a:ext>
            </a:extLst>
          </p:cNvPr>
          <p:cNvSpPr>
            <a:spLocks noGrp="1"/>
          </p:cNvSpPr>
          <p:nvPr>
            <p:ph sz="quarter" idx="19"/>
          </p:nvPr>
        </p:nvSpPr>
        <p:spPr/>
        <p:txBody>
          <a:bodyPr/>
          <a:lstStyle/>
          <a:p>
            <a:endParaRPr lang="en-US"/>
          </a:p>
        </p:txBody>
      </p:sp>
      <p:sp>
        <p:nvSpPr>
          <p:cNvPr id="12" name="Text Placeholder 11">
            <a:extLst>
              <a:ext uri="{FF2B5EF4-FFF2-40B4-BE49-F238E27FC236}">
                <a16:creationId xmlns:a16="http://schemas.microsoft.com/office/drawing/2014/main" id="{EEB0BE40-01D9-A443-9829-A8B02EFE81F0}"/>
              </a:ext>
            </a:extLst>
          </p:cNvPr>
          <p:cNvSpPr>
            <a:spLocks noGrp="1"/>
          </p:cNvSpPr>
          <p:nvPr>
            <p:ph type="body" sz="quarter" idx="20"/>
          </p:nvPr>
        </p:nvSpPr>
        <p:spPr/>
        <p:txBody>
          <a:bodyPr/>
          <a:lstStyle/>
          <a:p>
            <a:endParaRPr lang="en-US"/>
          </a:p>
        </p:txBody>
      </p:sp>
      <p:sp>
        <p:nvSpPr>
          <p:cNvPr id="13" name="Picture Placeholder 12">
            <a:extLst>
              <a:ext uri="{FF2B5EF4-FFF2-40B4-BE49-F238E27FC236}">
                <a16:creationId xmlns:a16="http://schemas.microsoft.com/office/drawing/2014/main" id="{58D58386-C258-0C41-B511-C67EB045DAE0}"/>
              </a:ext>
            </a:extLst>
          </p:cNvPr>
          <p:cNvSpPr>
            <a:spLocks noGrp="1"/>
          </p:cNvSpPr>
          <p:nvPr>
            <p:ph type="pic" sz="quarter" idx="21"/>
          </p:nvPr>
        </p:nvSpPr>
        <p:spPr/>
      </p:sp>
      <p:sp>
        <p:nvSpPr>
          <p:cNvPr id="14" name="Chart Placeholder 13">
            <a:extLst>
              <a:ext uri="{FF2B5EF4-FFF2-40B4-BE49-F238E27FC236}">
                <a16:creationId xmlns:a16="http://schemas.microsoft.com/office/drawing/2014/main" id="{25418C50-72F7-2F45-A4E4-E4EC2AB75E20}"/>
              </a:ext>
            </a:extLst>
          </p:cNvPr>
          <p:cNvSpPr>
            <a:spLocks noGrp="1"/>
          </p:cNvSpPr>
          <p:nvPr>
            <p:ph type="chart" sz="quarter" idx="22"/>
          </p:nvPr>
        </p:nvSpPr>
        <p:spPr/>
      </p:sp>
      <p:sp>
        <p:nvSpPr>
          <p:cNvPr id="15" name="Chart Placeholder 14">
            <a:extLst>
              <a:ext uri="{FF2B5EF4-FFF2-40B4-BE49-F238E27FC236}">
                <a16:creationId xmlns:a16="http://schemas.microsoft.com/office/drawing/2014/main" id="{1D1D125E-7471-2C48-88F3-1566F81976F3}"/>
              </a:ext>
            </a:extLst>
          </p:cNvPr>
          <p:cNvSpPr>
            <a:spLocks noGrp="1"/>
          </p:cNvSpPr>
          <p:nvPr>
            <p:ph type="chart" sz="quarter" idx="23"/>
          </p:nvPr>
        </p:nvSpPr>
        <p:spPr/>
      </p:sp>
      <p:sp>
        <p:nvSpPr>
          <p:cNvPr id="16" name="Chart Placeholder 15">
            <a:extLst>
              <a:ext uri="{FF2B5EF4-FFF2-40B4-BE49-F238E27FC236}">
                <a16:creationId xmlns:a16="http://schemas.microsoft.com/office/drawing/2014/main" id="{9FE5F44B-092A-714C-912B-BDFB21FF9009}"/>
              </a:ext>
            </a:extLst>
          </p:cNvPr>
          <p:cNvSpPr>
            <a:spLocks noGrp="1"/>
          </p:cNvSpPr>
          <p:nvPr>
            <p:ph type="chart" sz="quarter" idx="24"/>
          </p:nvPr>
        </p:nvSpPr>
        <p:spPr/>
      </p:sp>
      <p:sp>
        <p:nvSpPr>
          <p:cNvPr id="17" name="Chart Placeholder 16">
            <a:extLst>
              <a:ext uri="{FF2B5EF4-FFF2-40B4-BE49-F238E27FC236}">
                <a16:creationId xmlns:a16="http://schemas.microsoft.com/office/drawing/2014/main" id="{B593944F-0DBD-FC42-92BE-6997395F0AB1}"/>
              </a:ext>
            </a:extLst>
          </p:cNvPr>
          <p:cNvSpPr>
            <a:spLocks noGrp="1"/>
          </p:cNvSpPr>
          <p:nvPr>
            <p:ph type="chart" sz="quarter" idx="25"/>
          </p:nvPr>
        </p:nvSpPr>
        <p:spPr/>
      </p:sp>
      <p:sp>
        <p:nvSpPr>
          <p:cNvPr id="18" name="Chart Placeholder 17">
            <a:extLst>
              <a:ext uri="{FF2B5EF4-FFF2-40B4-BE49-F238E27FC236}">
                <a16:creationId xmlns:a16="http://schemas.microsoft.com/office/drawing/2014/main" id="{B51E2BEC-7FA5-D04D-9572-D5DEB71B1255}"/>
              </a:ext>
            </a:extLst>
          </p:cNvPr>
          <p:cNvSpPr>
            <a:spLocks noGrp="1"/>
          </p:cNvSpPr>
          <p:nvPr>
            <p:ph type="chart" sz="quarter" idx="26"/>
          </p:nvPr>
        </p:nvSpPr>
        <p:spPr/>
      </p:sp>
      <p:sp>
        <p:nvSpPr>
          <p:cNvPr id="19" name="Chart Placeholder 18">
            <a:extLst>
              <a:ext uri="{FF2B5EF4-FFF2-40B4-BE49-F238E27FC236}">
                <a16:creationId xmlns:a16="http://schemas.microsoft.com/office/drawing/2014/main" id="{9BD0B5E6-220A-9C4C-928A-245DF6B73690}"/>
              </a:ext>
            </a:extLst>
          </p:cNvPr>
          <p:cNvSpPr>
            <a:spLocks noGrp="1"/>
          </p:cNvSpPr>
          <p:nvPr>
            <p:ph type="chart" sz="quarter" idx="27"/>
          </p:nvPr>
        </p:nvSpPr>
        <p:spPr/>
      </p:sp>
    </p:spTree>
    <p:extLst>
      <p:ext uri="{BB962C8B-B14F-4D97-AF65-F5344CB8AC3E}">
        <p14:creationId xmlns:p14="http://schemas.microsoft.com/office/powerpoint/2010/main" val="2355673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4AB7B25-76E6-394F-AA66-93B4042DFFCC}" vid="{118DFEDC-F2EA-7A4E-89A6-7EA5E32B74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370</Words>
  <Application>Microsoft Macintosh PowerPoint</Application>
  <PresentationFormat>Custom</PresentationFormat>
  <Paragraphs>35</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ＭＳ Ｐゴシック</vt:lpstr>
      <vt:lpstr>Arial</vt:lpstr>
      <vt:lpstr>Calibri</vt:lpstr>
      <vt:lpstr>Helvetica Neue</vt:lpstr>
      <vt:lpstr>Helvetica Neue Light</vt:lpstr>
      <vt:lpstr>Helvetica Neue Regular</vt:lpstr>
      <vt:lpstr>Wingdings</vt:lpstr>
      <vt:lpstr>Office Theme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Marcello Pavan</dc:creator>
  <cp:keywords/>
  <dc:description/>
  <cp:lastModifiedBy>Marcello Pavan</cp:lastModifiedBy>
  <cp:revision>2</cp:revision>
  <dcterms:created xsi:type="dcterms:W3CDTF">2018-10-22T18:04:30Z</dcterms:created>
  <dcterms:modified xsi:type="dcterms:W3CDTF">2018-10-22T18:10:59Z</dcterms:modified>
  <cp:category/>
</cp:coreProperties>
</file>