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</p:sldMasterIdLst>
  <p:notesMasterIdLst>
    <p:notesMasterId r:id="rId53"/>
  </p:notesMasterIdLst>
  <p:handoutMasterIdLst>
    <p:handoutMasterId r:id="rId54"/>
  </p:handoutMasterIdLst>
  <p:sldIdLst>
    <p:sldId id="276" r:id="rId2"/>
    <p:sldId id="277" r:id="rId3"/>
    <p:sldId id="278" r:id="rId4"/>
    <p:sldId id="279" r:id="rId5"/>
    <p:sldId id="295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00" r:id="rId17"/>
    <p:sldId id="301" r:id="rId18"/>
    <p:sldId id="302" r:id="rId19"/>
    <p:sldId id="30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338" r:id="rId45"/>
    <p:sldId id="339" r:id="rId46"/>
    <p:sldId id="340" r:id="rId47"/>
    <p:sldId id="341" r:id="rId48"/>
    <p:sldId id="342" r:id="rId49"/>
    <p:sldId id="343" r:id="rId50"/>
    <p:sldId id="344" r:id="rId51"/>
    <p:sldId id="345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A9FF"/>
    <a:srgbClr val="009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26987"/>
    <p:restoredTop sz="94675"/>
  </p:normalViewPr>
  <p:slideViewPr>
    <p:cSldViewPr snapToGrid="0" snapToObjects="1">
      <p:cViewPr varScale="1">
        <p:scale>
          <a:sx n="109" d="100"/>
          <a:sy n="109" d="100"/>
        </p:scale>
        <p:origin x="20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7" d="100"/>
          <a:sy n="137" d="100"/>
        </p:scale>
        <p:origin x="178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9C03A-79D8-174C-8A65-8B724BE9D7B5}" type="datetimeFigureOut">
              <a:rPr lang="en-US" smtClean="0"/>
              <a:t>3/27/19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49E93-5542-D14B-A07B-05AD65D6EB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04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3967B-E13D-644C-B749-25F5E6C5117C}" type="datetimeFigureOut">
              <a:rPr lang="en-US" smtClean="0"/>
              <a:t>3/27/19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A6A82-C43D-0E45-8BBC-3BA89641B4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6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2019-03-27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2534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3411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773410" y="3337854"/>
            <a:ext cx="4869744" cy="30402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5968074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3337854"/>
            <a:ext cx="4869744" cy="3040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73410" y="979687"/>
            <a:ext cx="10064407" cy="63707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46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75864" y="2032776"/>
            <a:ext cx="5446278" cy="3931442"/>
          </a:xfrm>
          <a:prstGeom prst="rect">
            <a:avLst/>
          </a:prstGeom>
        </p:spPr>
        <p:txBody>
          <a:bodyPr anchor="ctr"/>
          <a:lstStyle>
            <a:lvl1pPr marL="2286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36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979688"/>
            <a:ext cx="4182876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8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7687507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947791" y="979688"/>
            <a:ext cx="7687507" cy="6635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2065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6921889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7116880" y="3953881"/>
            <a:ext cx="4439522" cy="59731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0668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185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462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176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3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2019-03-27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66811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13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5128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4398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on Ha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89605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o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92157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 Gro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039419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97925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95984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37673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0658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2019-03-27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40321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12481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70101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17789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F NI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59714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09944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PH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738488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G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852085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S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39267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ium Recyc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3151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223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2019-03-27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/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3669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32640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350479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r Tap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36687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Draf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98282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bbit 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76498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hine Sh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18993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286531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520384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67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2019-03-27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206242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Clip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5631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1471" y="979687"/>
            <a:ext cx="8953827" cy="6503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1471" y="2032777"/>
            <a:ext cx="8953827" cy="39393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752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8269" y="979688"/>
            <a:ext cx="10231669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7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773410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661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10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86" r:id="rId4"/>
    <p:sldLayoutId id="2147483817" r:id="rId5"/>
    <p:sldLayoutId id="2147483770" r:id="rId6"/>
    <p:sldLayoutId id="2147483784" r:id="rId7"/>
    <p:sldLayoutId id="2147483771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8" r:id="rId18"/>
    <p:sldLayoutId id="2147483818" r:id="rId19"/>
    <p:sldLayoutId id="2147483785" r:id="rId20"/>
    <p:sldLayoutId id="2147483790" r:id="rId21"/>
    <p:sldLayoutId id="2147483791" r:id="rId22"/>
    <p:sldLayoutId id="2147483793" r:id="rId23"/>
    <p:sldLayoutId id="2147483794" r:id="rId24"/>
    <p:sldLayoutId id="2147483795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07" r:id="rId35"/>
    <p:sldLayoutId id="2147483808" r:id="rId36"/>
    <p:sldLayoutId id="2147483809" r:id="rId37"/>
    <p:sldLayoutId id="2147483810" r:id="rId38"/>
    <p:sldLayoutId id="2147483811" r:id="rId39"/>
    <p:sldLayoutId id="2147483812" r:id="rId40"/>
    <p:sldLayoutId id="2147483813" r:id="rId41"/>
    <p:sldLayoutId id="2147483796" r:id="rId42"/>
    <p:sldLayoutId id="2147483821" r:id="rId43"/>
    <p:sldLayoutId id="2147483823" r:id="rId44"/>
    <p:sldLayoutId id="2147483819" r:id="rId45"/>
    <p:sldLayoutId id="2147483820" r:id="rId46"/>
    <p:sldLayoutId id="2147483814" r:id="rId47"/>
    <p:sldLayoutId id="2147483815" r:id="rId48"/>
    <p:sldLayoutId id="2147483816" r:id="rId49"/>
    <p:sldLayoutId id="2147483824" r:id="rId5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661743" y="615143"/>
            <a:ext cx="5672796" cy="4847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Instructions—Please read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84" y="1650393"/>
            <a:ext cx="2355095" cy="36991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2484" y="1534018"/>
            <a:ext cx="7767363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1300" b="1" dirty="0">
                <a:solidFill>
                  <a:schemeClr val="bg2">
                    <a:lumMod val="50000"/>
                  </a:schemeClr>
                </a:solidFill>
              </a:rPr>
              <a:t>The arrangement in this Instructions slide is not part of the style template and should be not replicated.</a:t>
            </a: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endParaRPr lang="en-US" sz="13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1300" dirty="0">
                <a:solidFill>
                  <a:schemeClr val="bg2">
                    <a:lumMod val="50000"/>
                  </a:schemeClr>
                </a:solidFill>
              </a:rPr>
              <a:t>The typeface used in the template is </a:t>
            </a:r>
            <a:r>
              <a:rPr lang="en-US" sz="1300" b="1" dirty="0">
                <a:solidFill>
                  <a:schemeClr val="bg2">
                    <a:lumMod val="50000"/>
                  </a:schemeClr>
                </a:solidFill>
              </a:rPr>
              <a:t>Arial</a:t>
            </a:r>
            <a:r>
              <a:rPr lang="en-US" sz="13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1300" b="1" u="sng" dirty="0">
                <a:solidFill>
                  <a:schemeClr val="bg2">
                    <a:lumMod val="50000"/>
                  </a:schemeClr>
                </a:solidFill>
              </a:rPr>
              <a:t>Do not use any other font</a:t>
            </a:r>
            <a:r>
              <a:rPr lang="en-US" sz="1300" dirty="0">
                <a:solidFill>
                  <a:schemeClr val="bg2">
                    <a:lumMod val="50000"/>
                  </a:schemeClr>
                </a:solidFill>
              </a:rPr>
              <a:t>. The minimum type size for content is </a:t>
            </a:r>
            <a:r>
              <a:rPr lang="en-US" sz="1300" b="1" dirty="0">
                <a:solidFill>
                  <a:schemeClr val="bg2">
                    <a:lumMod val="50000"/>
                  </a:schemeClr>
                </a:solidFill>
              </a:rPr>
              <a:t>Arial Bold 20. </a:t>
            </a:r>
            <a:endParaRPr lang="en-US" sz="1300" b="1" i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endParaRPr lang="en-US" sz="1300" i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1300" dirty="0">
                <a:solidFill>
                  <a:schemeClr val="bg2">
                    <a:lumMod val="50000"/>
                  </a:schemeClr>
                </a:solidFill>
              </a:rPr>
              <a:t>TRIUMF’s Theme colours for presentations are provided by default </a:t>
            </a:r>
            <a:r>
              <a:rPr lang="en-US" sz="1300" i="1" dirty="0">
                <a:solidFill>
                  <a:schemeClr val="bg2">
                    <a:lumMod val="50000"/>
                  </a:schemeClr>
                </a:solidFill>
              </a:rPr>
              <a:t>(top row of the image on the right). </a:t>
            </a:r>
            <a:r>
              <a:rPr lang="en-US" sz="1300" b="1" dirty="0">
                <a:solidFill>
                  <a:schemeClr val="bg2">
                    <a:lumMod val="50000"/>
                  </a:schemeClr>
                </a:solidFill>
              </a:rPr>
              <a:t>Do not change them</a:t>
            </a:r>
            <a:r>
              <a:rPr lang="en-US" sz="1300" dirty="0">
                <a:solidFill>
                  <a:schemeClr val="bg2">
                    <a:lumMod val="50000"/>
                  </a:schemeClr>
                </a:solidFill>
              </a:rPr>
              <a:t>. The highlighted blue in the image is </a:t>
            </a:r>
            <a:r>
              <a:rPr lang="en-US" sz="1300" b="1" dirty="0">
                <a:solidFill>
                  <a:schemeClr val="bg2">
                    <a:lumMod val="50000"/>
                  </a:schemeClr>
                </a:solidFill>
              </a:rPr>
              <a:t>TRIUMF’s Cyan Blue </a:t>
            </a:r>
            <a:r>
              <a:rPr lang="en-US" sz="1300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1300" i="1" dirty="0">
                <a:solidFill>
                  <a:schemeClr val="bg2">
                    <a:lumMod val="50000"/>
                  </a:schemeClr>
                </a:solidFill>
              </a:rPr>
              <a:t>the brand blue), </a:t>
            </a:r>
            <a:r>
              <a:rPr lang="en-US" sz="1300" dirty="0">
                <a:solidFill>
                  <a:schemeClr val="bg2">
                    <a:lumMod val="50000"/>
                  </a:schemeClr>
                </a:solidFill>
              </a:rPr>
              <a:t>used in this template for titles and highlights. All text in slides should be black or in one of the two highlighted grays. </a:t>
            </a:r>
            <a:r>
              <a:rPr lang="en-US" sz="1300" b="1" dirty="0">
                <a:solidFill>
                  <a:schemeClr val="bg2">
                    <a:lumMod val="50000"/>
                  </a:schemeClr>
                </a:solidFill>
              </a:rPr>
              <a:t>Do not use reds or purple.</a:t>
            </a: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endParaRPr lang="en-US" sz="13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1300" dirty="0">
                <a:solidFill>
                  <a:schemeClr val="bg2">
                    <a:lumMod val="50000"/>
                  </a:schemeClr>
                </a:solidFill>
              </a:rPr>
              <a:t>Use one of the 5 provided options for cover/back-cover. Do not use these cover/back-cover formats anywhere else in your deck.  </a:t>
            </a: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endParaRPr lang="en-US" sz="13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1300" dirty="0">
                <a:solidFill>
                  <a:schemeClr val="bg2">
                    <a:lumMod val="50000"/>
                  </a:schemeClr>
                </a:solidFill>
              </a:rPr>
              <a:t>The images on the cover/back-cover formats are included in the collection of 30 TRIUMF stock images provided at the end. Feel free to use them or discard them at discretion.</a:t>
            </a: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endParaRPr lang="en-US" sz="13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1300" dirty="0">
                <a:solidFill>
                  <a:schemeClr val="bg2">
                    <a:lumMod val="50000"/>
                  </a:schemeClr>
                </a:solidFill>
              </a:rPr>
              <a:t>Discard any unused slides. Those would make your presentation unnecessarily heavier.</a:t>
            </a: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endParaRPr lang="en-US" sz="13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1300" i="1" dirty="0">
                <a:solidFill>
                  <a:schemeClr val="bg2">
                    <a:lumMod val="50000"/>
                  </a:schemeClr>
                </a:solidFill>
              </a:rPr>
              <a:t>Questions, comments and suggestions are welcome by TRIUMF’s Graphic Designer at diana@triumf.ca</a:t>
            </a:r>
          </a:p>
        </p:txBody>
      </p:sp>
    </p:spTree>
    <p:extLst>
      <p:ext uri="{BB962C8B-B14F-4D97-AF65-F5344CB8AC3E}">
        <p14:creationId xmlns:p14="http://schemas.microsoft.com/office/powerpoint/2010/main" val="1245802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73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81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58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215485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65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1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1988" y="4493174"/>
            <a:ext cx="3938587" cy="304113"/>
          </a:xfrm>
        </p:spPr>
        <p:txBody>
          <a:bodyPr/>
          <a:lstStyle/>
          <a:p>
            <a:r>
              <a:rPr lang="en-US" dirty="0"/>
              <a:t>Follow us </a:t>
            </a:r>
            <a:r>
              <a:rPr lang="en-US" b="1" dirty="0"/>
              <a:t>@TRIUMFLab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www.triumf.ca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96" y="4932943"/>
            <a:ext cx="411480" cy="411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49" y="4935991"/>
            <a:ext cx="408432" cy="408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54" y="4932943"/>
            <a:ext cx="411480" cy="411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159" y="4932943"/>
            <a:ext cx="411480" cy="41148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</p:spPr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214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1988" y="4493174"/>
            <a:ext cx="3938587" cy="304113"/>
          </a:xfrm>
        </p:spPr>
        <p:txBody>
          <a:bodyPr/>
          <a:lstStyle/>
          <a:p>
            <a:r>
              <a:rPr lang="en-US" dirty="0"/>
              <a:t>Follow us </a:t>
            </a:r>
            <a:r>
              <a:rPr lang="en-US" b="1" dirty="0"/>
              <a:t>@TRIUMFLab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</p:spPr>
        <p:txBody>
          <a:bodyPr/>
          <a:lstStyle/>
          <a:p>
            <a:r>
              <a:rPr lang="en-US" dirty="0"/>
              <a:t>www.triumf.ca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96" y="4932943"/>
            <a:ext cx="411480" cy="4114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49" y="4935991"/>
            <a:ext cx="408432" cy="4084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54" y="4932943"/>
            <a:ext cx="411480" cy="4114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159" y="4932943"/>
            <a:ext cx="411480" cy="41148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</p:spPr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1988" y="4493174"/>
            <a:ext cx="3938587" cy="304113"/>
          </a:xfrm>
        </p:spPr>
        <p:txBody>
          <a:bodyPr/>
          <a:lstStyle/>
          <a:p>
            <a:r>
              <a:rPr lang="en-US" dirty="0"/>
              <a:t>Follow us </a:t>
            </a:r>
            <a:r>
              <a:rPr lang="en-US" b="1" dirty="0"/>
              <a:t>@TRIUMFLab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</p:spPr>
        <p:txBody>
          <a:bodyPr/>
          <a:lstStyle/>
          <a:p>
            <a:r>
              <a:rPr lang="en-US" dirty="0"/>
              <a:t>www.triumf.ca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96" y="4932943"/>
            <a:ext cx="411480" cy="411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49" y="4935991"/>
            <a:ext cx="408432" cy="4084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54" y="4932943"/>
            <a:ext cx="411480" cy="411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159" y="4932943"/>
            <a:ext cx="411480" cy="41148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</p:spPr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359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1988" y="4493174"/>
            <a:ext cx="3938587" cy="304113"/>
          </a:xfrm>
        </p:spPr>
        <p:txBody>
          <a:bodyPr/>
          <a:lstStyle/>
          <a:p>
            <a:r>
              <a:rPr lang="en-US" dirty="0"/>
              <a:t>Follow us </a:t>
            </a:r>
            <a:r>
              <a:rPr lang="en-US" b="1" dirty="0"/>
              <a:t>@TRIUMFLab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</p:spPr>
        <p:txBody>
          <a:bodyPr/>
          <a:lstStyle/>
          <a:p>
            <a:r>
              <a:rPr lang="en-US" dirty="0"/>
              <a:t>www.triumf.ca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96" y="4932943"/>
            <a:ext cx="411480" cy="411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49" y="4935991"/>
            <a:ext cx="408432" cy="4084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54" y="4932943"/>
            <a:ext cx="411480" cy="411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159" y="4932943"/>
            <a:ext cx="411480" cy="41148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</p:spPr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833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725" y="2032777"/>
            <a:ext cx="4094805" cy="2082023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751" y="4114800"/>
            <a:ext cx="4095787" cy="900340"/>
          </a:xfrm>
        </p:spPr>
        <p:txBody>
          <a:bodyPr/>
          <a:lstStyle/>
          <a:p>
            <a:r>
              <a:rPr lang="en-US" dirty="0"/>
              <a:t>Presenter’s Name</a:t>
            </a:r>
          </a:p>
          <a:p>
            <a:r>
              <a:rPr lang="en-US" sz="1400" dirty="0"/>
              <a:t>Division</a:t>
            </a:r>
          </a:p>
        </p:txBody>
      </p:sp>
    </p:spTree>
    <p:extLst>
      <p:ext uri="{BB962C8B-B14F-4D97-AF65-F5344CB8AC3E}">
        <p14:creationId xmlns:p14="http://schemas.microsoft.com/office/powerpoint/2010/main" val="242708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</p:spPr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1988" y="4493174"/>
            <a:ext cx="3938587" cy="304113"/>
          </a:xfrm>
        </p:spPr>
        <p:txBody>
          <a:bodyPr/>
          <a:lstStyle/>
          <a:p>
            <a:r>
              <a:rPr lang="en-US" dirty="0"/>
              <a:t>Follow us </a:t>
            </a:r>
            <a:r>
              <a:rPr lang="en-US" b="1" dirty="0"/>
              <a:t>@TRIUMFLab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</p:spPr>
        <p:txBody>
          <a:bodyPr/>
          <a:lstStyle/>
          <a:p>
            <a:r>
              <a:rPr lang="en-US" dirty="0"/>
              <a:t>www.triumf.ca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96" y="4932943"/>
            <a:ext cx="411480" cy="411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49" y="4935991"/>
            <a:ext cx="408432" cy="4084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54" y="4932943"/>
            <a:ext cx="411480" cy="411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159" y="4932943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98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68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7701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712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278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115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267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6038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172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1655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62725" y="2032777"/>
            <a:ext cx="4094805" cy="2082023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14751" y="4114800"/>
            <a:ext cx="4095787" cy="900340"/>
          </a:xfrm>
        </p:spPr>
        <p:txBody>
          <a:bodyPr/>
          <a:lstStyle/>
          <a:p>
            <a:r>
              <a:rPr lang="en-US" dirty="0"/>
              <a:t>Presenter’s Name</a:t>
            </a:r>
          </a:p>
          <a:p>
            <a:r>
              <a:rPr lang="en-US" sz="1400" dirty="0"/>
              <a:t>Division</a:t>
            </a:r>
          </a:p>
        </p:txBody>
      </p:sp>
    </p:spTree>
    <p:extLst>
      <p:ext uri="{BB962C8B-B14F-4D97-AF65-F5344CB8AC3E}">
        <p14:creationId xmlns:p14="http://schemas.microsoft.com/office/powerpoint/2010/main" val="11277927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58730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72921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278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07510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2480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5915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0719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6361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4573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565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62725" y="2032777"/>
            <a:ext cx="4094805" cy="2082023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14751" y="4114800"/>
            <a:ext cx="4095787" cy="900340"/>
          </a:xfrm>
        </p:spPr>
        <p:txBody>
          <a:bodyPr/>
          <a:lstStyle/>
          <a:p>
            <a:r>
              <a:rPr lang="en-US" dirty="0"/>
              <a:t>Presenter’s Name</a:t>
            </a:r>
          </a:p>
          <a:p>
            <a:r>
              <a:rPr lang="en-US" sz="1400" dirty="0"/>
              <a:t>Division</a:t>
            </a:r>
          </a:p>
        </p:txBody>
      </p:sp>
    </p:spTree>
    <p:extLst>
      <p:ext uri="{BB962C8B-B14F-4D97-AF65-F5344CB8AC3E}">
        <p14:creationId xmlns:p14="http://schemas.microsoft.com/office/powerpoint/2010/main" val="16029305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893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7404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8568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0802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38035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5391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955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310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7630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807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62725" y="2032777"/>
            <a:ext cx="4094805" cy="2082023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14751" y="4114800"/>
            <a:ext cx="4095787" cy="900340"/>
          </a:xfrm>
        </p:spPr>
        <p:txBody>
          <a:bodyPr/>
          <a:lstStyle/>
          <a:p>
            <a:r>
              <a:rPr lang="en-US" dirty="0"/>
              <a:t>Presenter’s Name</a:t>
            </a:r>
          </a:p>
          <a:p>
            <a:r>
              <a:rPr lang="en-US" sz="1400" dirty="0"/>
              <a:t>Division</a:t>
            </a:r>
          </a:p>
        </p:txBody>
      </p:sp>
    </p:spTree>
    <p:extLst>
      <p:ext uri="{BB962C8B-B14F-4D97-AF65-F5344CB8AC3E}">
        <p14:creationId xmlns:p14="http://schemas.microsoft.com/office/powerpoint/2010/main" val="14524286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6207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526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714751" y="4114800"/>
            <a:ext cx="4095787" cy="900340"/>
          </a:xfrm>
        </p:spPr>
        <p:txBody>
          <a:bodyPr/>
          <a:lstStyle/>
          <a:p>
            <a:r>
              <a:rPr lang="en-US" dirty="0"/>
              <a:t>Presenter’s Name</a:t>
            </a:r>
          </a:p>
          <a:p>
            <a:r>
              <a:rPr lang="en-US" sz="1400" dirty="0"/>
              <a:t>Division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62725" y="2032777"/>
            <a:ext cx="4094805" cy="2082023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7768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45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723435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2694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TRIUMF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UMF_Light_03" id="{4D894E19-41A3-8842-A464-3F12065EEF05}" vid="{B960C763-9EE8-8C4A-B0B5-CE3D986AFA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5</TotalTime>
  <Words>291</Words>
  <Application>Microsoft Macintosh PowerPoint</Application>
  <PresentationFormat>Widescreen</PresentationFormat>
  <Paragraphs>44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Wingdings</vt:lpstr>
      <vt:lpstr>Custom Design</vt:lpstr>
      <vt:lpstr>PowerPoint Presentation</vt:lpstr>
      <vt:lpstr>PRESENTATION TITLE</vt:lpstr>
      <vt:lpstr>PRESENTATION TITLE</vt:lpstr>
      <vt:lpstr>PRESENTATION TITLE</vt:lpstr>
      <vt:lpstr>PRESENTATION TITLE</vt:lpstr>
      <vt:lpstr>PRESENTATION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Merci</vt:lpstr>
      <vt:lpstr>Thank you Merci</vt:lpstr>
      <vt:lpstr>Thank you Merci</vt:lpstr>
      <vt:lpstr>Thank you Merci</vt:lpstr>
      <vt:lpstr>Thank you Merci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Castaneda</dc:creator>
  <cp:lastModifiedBy>Diana Castaneda</cp:lastModifiedBy>
  <cp:revision>1</cp:revision>
  <dcterms:created xsi:type="dcterms:W3CDTF">2019-03-27T18:02:40Z</dcterms:created>
  <dcterms:modified xsi:type="dcterms:W3CDTF">2019-03-27T18:08:26Z</dcterms:modified>
</cp:coreProperties>
</file>